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62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2" r:id="rId8"/>
    <p:sldId id="264" r:id="rId9"/>
    <p:sldId id="269" r:id="rId10"/>
    <p:sldId id="272" r:id="rId11"/>
    <p:sldId id="265" r:id="rId12"/>
    <p:sldId id="268" r:id="rId13"/>
    <p:sldId id="267" r:id="rId14"/>
    <p:sldId id="276" r:id="rId15"/>
    <p:sldId id="277" r:id="rId16"/>
    <p:sldId id="263" r:id="rId17"/>
    <p:sldId id="271" r:id="rId18"/>
    <p:sldId id="270" r:id="rId19"/>
    <p:sldId id="278" r:id="rId20"/>
    <p:sldId id="274" r:id="rId21"/>
    <p:sldId id="279" r:id="rId22"/>
    <p:sldId id="266" r:id="rId23"/>
    <p:sldId id="273" r:id="rId24"/>
    <p:sldId id="280" r:id="rId25"/>
    <p:sldId id="275" r:id="rId26"/>
    <p:sldId id="261" r:id="rId2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458B772-EB98-4FBA-9640-8C8114D8B9F0}">
  <a:tblStyle styleId="{A458B772-EB98-4FBA-9640-8C8114D8B9F0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8" autoAdjust="0"/>
    <p:restoredTop sz="94660"/>
  </p:normalViewPr>
  <p:slideViewPr>
    <p:cSldViewPr snapToGrid="0">
      <p:cViewPr varScale="1">
        <p:scale>
          <a:sx n="56" d="100"/>
          <a:sy n="56" d="100"/>
        </p:scale>
        <p:origin x="81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400050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9308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4359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8542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3501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5209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405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84130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33032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11099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841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9485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79962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00932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291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93666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98585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41583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3591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5909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0950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8723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6169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4415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0438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5135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52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34936" y="889000"/>
            <a:ext cx="8885237" cy="115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905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42875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524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524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524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524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524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524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905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42875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524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524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524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524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524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524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34936" y="889000"/>
            <a:ext cx="8885237" cy="115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134936" y="2116136"/>
            <a:ext cx="8896350" cy="4135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52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134936" y="889000"/>
            <a:ext cx="8885237" cy="115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34938" y="2116138"/>
            <a:ext cx="4371974" cy="4135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714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42875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42875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42875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42875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42875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42875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4659312" y="2116138"/>
            <a:ext cx="4371974" cy="4135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95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714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42875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42875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42875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42875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42875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42875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134938" y="889000"/>
            <a:ext cx="8885237" cy="115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Title, Media Clip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34938" y="889000"/>
            <a:ext cx="8885237" cy="115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media" idx="2"/>
          </p:nvPr>
        </p:nvSpPr>
        <p:spPr>
          <a:xfrm>
            <a:off x="134938" y="2116138"/>
            <a:ext cx="4371974" cy="4135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52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659312" y="2116138"/>
            <a:ext cx="4371974" cy="4135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52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 rot="5400000">
            <a:off x="5237956" y="2458243"/>
            <a:ext cx="5362575" cy="222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 rot="5400000">
            <a:off x="713581" y="310356"/>
            <a:ext cx="5362575" cy="65198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52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34936" y="889000"/>
            <a:ext cx="8885237" cy="115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 rot="5400000">
            <a:off x="2515393" y="-264319"/>
            <a:ext cx="4135437" cy="8896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52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52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B2300"/>
            </a:gs>
            <a:gs pos="100000">
              <a:schemeClr val="dk2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3024186" y="46036"/>
            <a:ext cx="3144837" cy="10461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574" y="19484"/>
                </a:moveTo>
                <a:lnTo>
                  <a:pt x="2544" y="18209"/>
                </a:lnTo>
                <a:lnTo>
                  <a:pt x="43432" y="18209"/>
                </a:lnTo>
                <a:lnTo>
                  <a:pt x="46461" y="11654"/>
                </a:lnTo>
                <a:lnTo>
                  <a:pt x="48520" y="8012"/>
                </a:lnTo>
                <a:lnTo>
                  <a:pt x="50580" y="5098"/>
                </a:lnTo>
                <a:lnTo>
                  <a:pt x="53124" y="3277"/>
                </a:lnTo>
                <a:lnTo>
                  <a:pt x="55547" y="1638"/>
                </a:lnTo>
                <a:lnTo>
                  <a:pt x="58152" y="728"/>
                </a:lnTo>
                <a:lnTo>
                  <a:pt x="61423" y="0"/>
                </a:lnTo>
                <a:lnTo>
                  <a:pt x="65179" y="1638"/>
                </a:lnTo>
                <a:lnTo>
                  <a:pt x="68632" y="4370"/>
                </a:lnTo>
                <a:lnTo>
                  <a:pt x="71115" y="8012"/>
                </a:lnTo>
                <a:lnTo>
                  <a:pt x="73841" y="11654"/>
                </a:lnTo>
                <a:lnTo>
                  <a:pt x="75537" y="14931"/>
                </a:lnTo>
                <a:lnTo>
                  <a:pt x="77112" y="18755"/>
                </a:lnTo>
                <a:lnTo>
                  <a:pt x="116244" y="18209"/>
                </a:lnTo>
                <a:lnTo>
                  <a:pt x="117576" y="19119"/>
                </a:lnTo>
                <a:lnTo>
                  <a:pt x="118485" y="21122"/>
                </a:lnTo>
                <a:lnTo>
                  <a:pt x="119333" y="26585"/>
                </a:lnTo>
                <a:lnTo>
                  <a:pt x="119818" y="32776"/>
                </a:lnTo>
                <a:lnTo>
                  <a:pt x="119939" y="40060"/>
                </a:lnTo>
                <a:lnTo>
                  <a:pt x="119939" y="101790"/>
                </a:lnTo>
                <a:lnTo>
                  <a:pt x="77778" y="101972"/>
                </a:lnTo>
                <a:lnTo>
                  <a:pt x="67359" y="119453"/>
                </a:lnTo>
                <a:lnTo>
                  <a:pt x="50217" y="119817"/>
                </a:lnTo>
                <a:lnTo>
                  <a:pt x="42039" y="100880"/>
                </a:lnTo>
                <a:lnTo>
                  <a:pt x="4482" y="101790"/>
                </a:lnTo>
                <a:lnTo>
                  <a:pt x="0" y="101790"/>
                </a:lnTo>
                <a:lnTo>
                  <a:pt x="0" y="44248"/>
                </a:lnTo>
                <a:lnTo>
                  <a:pt x="0" y="35690"/>
                </a:lnTo>
                <a:lnTo>
                  <a:pt x="484" y="27496"/>
                </a:lnTo>
                <a:lnTo>
                  <a:pt x="908" y="23308"/>
                </a:lnTo>
                <a:lnTo>
                  <a:pt x="1574" y="19484"/>
                </a:lnTo>
              </a:path>
            </a:pathLst>
          </a:custGeom>
          <a:gradFill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Shape 7"/>
          <p:cNvSpPr/>
          <p:nvPr/>
        </p:nvSpPr>
        <p:spPr>
          <a:xfrm>
            <a:off x="4003675" y="57150"/>
            <a:ext cx="1217612" cy="1079499"/>
          </a:xfrm>
          <a:prstGeom prst="ellipse">
            <a:avLst/>
          </a:prstGeom>
          <a:gradFill>
            <a:gsLst>
              <a:gs pos="0">
                <a:srgbClr val="00CCFF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Shape 8"/>
          <p:cNvSpPr/>
          <p:nvPr/>
        </p:nvSpPr>
        <p:spPr>
          <a:xfrm>
            <a:off x="3022600" y="684212"/>
            <a:ext cx="3146425" cy="4857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117" y="23921"/>
                </a:moveTo>
                <a:lnTo>
                  <a:pt x="5812" y="26666"/>
                </a:lnTo>
                <a:lnTo>
                  <a:pt x="7628" y="23921"/>
                </a:lnTo>
                <a:lnTo>
                  <a:pt x="9445" y="26666"/>
                </a:lnTo>
                <a:lnTo>
                  <a:pt x="10776" y="33725"/>
                </a:lnTo>
                <a:lnTo>
                  <a:pt x="12290" y="39607"/>
                </a:lnTo>
                <a:lnTo>
                  <a:pt x="14772" y="34509"/>
                </a:lnTo>
                <a:lnTo>
                  <a:pt x="16892" y="32156"/>
                </a:lnTo>
                <a:lnTo>
                  <a:pt x="19979" y="32156"/>
                </a:lnTo>
                <a:lnTo>
                  <a:pt x="22159" y="27843"/>
                </a:lnTo>
                <a:lnTo>
                  <a:pt x="24096" y="31764"/>
                </a:lnTo>
                <a:lnTo>
                  <a:pt x="25852" y="36078"/>
                </a:lnTo>
                <a:lnTo>
                  <a:pt x="27366" y="37254"/>
                </a:lnTo>
                <a:lnTo>
                  <a:pt x="29848" y="32156"/>
                </a:lnTo>
                <a:lnTo>
                  <a:pt x="32452" y="32156"/>
                </a:lnTo>
                <a:lnTo>
                  <a:pt x="36266" y="34117"/>
                </a:lnTo>
                <a:lnTo>
                  <a:pt x="37840" y="41176"/>
                </a:lnTo>
                <a:lnTo>
                  <a:pt x="40383" y="39607"/>
                </a:lnTo>
                <a:lnTo>
                  <a:pt x="43895" y="37254"/>
                </a:lnTo>
                <a:lnTo>
                  <a:pt x="46377" y="50196"/>
                </a:lnTo>
                <a:lnTo>
                  <a:pt x="47830" y="52941"/>
                </a:lnTo>
                <a:lnTo>
                  <a:pt x="49283" y="61960"/>
                </a:lnTo>
                <a:lnTo>
                  <a:pt x="50010" y="76078"/>
                </a:lnTo>
                <a:lnTo>
                  <a:pt x="51463" y="81568"/>
                </a:lnTo>
                <a:lnTo>
                  <a:pt x="53279" y="81568"/>
                </a:lnTo>
                <a:lnTo>
                  <a:pt x="55519" y="80784"/>
                </a:lnTo>
                <a:lnTo>
                  <a:pt x="57699" y="81568"/>
                </a:lnTo>
                <a:lnTo>
                  <a:pt x="59273" y="87058"/>
                </a:lnTo>
                <a:lnTo>
                  <a:pt x="60484" y="82745"/>
                </a:lnTo>
                <a:lnTo>
                  <a:pt x="62542" y="82352"/>
                </a:lnTo>
                <a:lnTo>
                  <a:pt x="64480" y="74117"/>
                </a:lnTo>
                <a:lnTo>
                  <a:pt x="66054" y="76078"/>
                </a:lnTo>
                <a:lnTo>
                  <a:pt x="68779" y="73333"/>
                </a:lnTo>
                <a:lnTo>
                  <a:pt x="69989" y="63529"/>
                </a:lnTo>
                <a:lnTo>
                  <a:pt x="73138" y="55294"/>
                </a:lnTo>
                <a:lnTo>
                  <a:pt x="73864" y="42745"/>
                </a:lnTo>
                <a:lnTo>
                  <a:pt x="75438" y="36470"/>
                </a:lnTo>
                <a:lnTo>
                  <a:pt x="78163" y="32549"/>
                </a:lnTo>
                <a:lnTo>
                  <a:pt x="79616" y="37254"/>
                </a:lnTo>
                <a:lnTo>
                  <a:pt x="81069" y="35294"/>
                </a:lnTo>
                <a:lnTo>
                  <a:pt x="82825" y="39607"/>
                </a:lnTo>
                <a:lnTo>
                  <a:pt x="84641" y="35686"/>
                </a:lnTo>
                <a:lnTo>
                  <a:pt x="88092" y="39607"/>
                </a:lnTo>
                <a:lnTo>
                  <a:pt x="89606" y="43529"/>
                </a:lnTo>
                <a:lnTo>
                  <a:pt x="91301" y="32941"/>
                </a:lnTo>
                <a:lnTo>
                  <a:pt x="92452" y="32156"/>
                </a:lnTo>
                <a:lnTo>
                  <a:pt x="93784" y="36078"/>
                </a:lnTo>
                <a:lnTo>
                  <a:pt x="94994" y="34509"/>
                </a:lnTo>
                <a:lnTo>
                  <a:pt x="96629" y="23921"/>
                </a:lnTo>
                <a:lnTo>
                  <a:pt x="99414" y="20784"/>
                </a:lnTo>
                <a:lnTo>
                  <a:pt x="100746" y="22352"/>
                </a:lnTo>
                <a:lnTo>
                  <a:pt x="102139" y="22352"/>
                </a:lnTo>
                <a:lnTo>
                  <a:pt x="104137" y="9019"/>
                </a:lnTo>
                <a:lnTo>
                  <a:pt x="105287" y="4313"/>
                </a:lnTo>
                <a:lnTo>
                  <a:pt x="106801" y="6274"/>
                </a:lnTo>
                <a:lnTo>
                  <a:pt x="108496" y="20000"/>
                </a:lnTo>
                <a:lnTo>
                  <a:pt x="110191" y="11372"/>
                </a:lnTo>
                <a:lnTo>
                  <a:pt x="111826" y="0"/>
                </a:lnTo>
                <a:lnTo>
                  <a:pt x="113218" y="392"/>
                </a:lnTo>
                <a:lnTo>
                  <a:pt x="114793" y="23921"/>
                </a:lnTo>
                <a:lnTo>
                  <a:pt x="116064" y="20000"/>
                </a:lnTo>
                <a:lnTo>
                  <a:pt x="117820" y="10196"/>
                </a:lnTo>
                <a:lnTo>
                  <a:pt x="119212" y="9803"/>
                </a:lnTo>
                <a:lnTo>
                  <a:pt x="119939" y="18039"/>
                </a:lnTo>
                <a:lnTo>
                  <a:pt x="119939" y="76862"/>
                </a:lnTo>
                <a:lnTo>
                  <a:pt x="78950" y="90196"/>
                </a:lnTo>
                <a:lnTo>
                  <a:pt x="66478" y="114901"/>
                </a:lnTo>
                <a:lnTo>
                  <a:pt x="54066" y="119607"/>
                </a:lnTo>
                <a:lnTo>
                  <a:pt x="47951" y="98039"/>
                </a:lnTo>
                <a:lnTo>
                  <a:pt x="42320" y="61568"/>
                </a:lnTo>
                <a:lnTo>
                  <a:pt x="0" y="55294"/>
                </a:lnTo>
                <a:lnTo>
                  <a:pt x="0" y="12156"/>
                </a:lnTo>
                <a:lnTo>
                  <a:pt x="726" y="18431"/>
                </a:lnTo>
                <a:lnTo>
                  <a:pt x="1755" y="20784"/>
                </a:lnTo>
                <a:lnTo>
                  <a:pt x="3087" y="21568"/>
                </a:lnTo>
                <a:lnTo>
                  <a:pt x="4117" y="23921"/>
                </a:lnTo>
              </a:path>
            </a:pathLst>
          </a:custGeom>
          <a:solidFill>
            <a:srgbClr val="0033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Shape 9"/>
          <p:cNvSpPr/>
          <p:nvPr/>
        </p:nvSpPr>
        <p:spPr>
          <a:xfrm>
            <a:off x="3022600" y="771525"/>
            <a:ext cx="3146425" cy="4905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574" y="76116"/>
                </a:moveTo>
                <a:lnTo>
                  <a:pt x="2542" y="77669"/>
                </a:lnTo>
                <a:lnTo>
                  <a:pt x="3693" y="78058"/>
                </a:lnTo>
                <a:lnTo>
                  <a:pt x="43229" y="78058"/>
                </a:lnTo>
                <a:lnTo>
                  <a:pt x="44016" y="84271"/>
                </a:lnTo>
                <a:lnTo>
                  <a:pt x="46740" y="96699"/>
                </a:lnTo>
                <a:lnTo>
                  <a:pt x="49101" y="103689"/>
                </a:lnTo>
                <a:lnTo>
                  <a:pt x="51099" y="109126"/>
                </a:lnTo>
                <a:lnTo>
                  <a:pt x="53703" y="114951"/>
                </a:lnTo>
                <a:lnTo>
                  <a:pt x="56427" y="116893"/>
                </a:lnTo>
                <a:lnTo>
                  <a:pt x="60605" y="119611"/>
                </a:lnTo>
                <a:lnTo>
                  <a:pt x="64480" y="116893"/>
                </a:lnTo>
                <a:lnTo>
                  <a:pt x="69445" y="110679"/>
                </a:lnTo>
                <a:lnTo>
                  <a:pt x="73925" y="98252"/>
                </a:lnTo>
                <a:lnTo>
                  <a:pt x="76528" y="85825"/>
                </a:lnTo>
                <a:lnTo>
                  <a:pt x="77921" y="77669"/>
                </a:lnTo>
                <a:lnTo>
                  <a:pt x="116246" y="78058"/>
                </a:lnTo>
                <a:lnTo>
                  <a:pt x="117578" y="77281"/>
                </a:lnTo>
                <a:lnTo>
                  <a:pt x="118486" y="75728"/>
                </a:lnTo>
                <a:lnTo>
                  <a:pt x="119334" y="71456"/>
                </a:lnTo>
                <a:lnTo>
                  <a:pt x="119818" y="66019"/>
                </a:lnTo>
                <a:lnTo>
                  <a:pt x="119939" y="60194"/>
                </a:lnTo>
                <a:lnTo>
                  <a:pt x="119939" y="8932"/>
                </a:lnTo>
                <a:lnTo>
                  <a:pt x="118910" y="0"/>
                </a:lnTo>
                <a:lnTo>
                  <a:pt x="118365" y="2718"/>
                </a:lnTo>
                <a:lnTo>
                  <a:pt x="117820" y="11262"/>
                </a:lnTo>
                <a:lnTo>
                  <a:pt x="117457" y="21359"/>
                </a:lnTo>
                <a:lnTo>
                  <a:pt x="116912" y="20582"/>
                </a:lnTo>
                <a:lnTo>
                  <a:pt x="116246" y="19805"/>
                </a:lnTo>
                <a:lnTo>
                  <a:pt x="114853" y="14757"/>
                </a:lnTo>
                <a:lnTo>
                  <a:pt x="113884" y="10485"/>
                </a:lnTo>
                <a:lnTo>
                  <a:pt x="112371" y="8932"/>
                </a:lnTo>
                <a:lnTo>
                  <a:pt x="110797" y="13592"/>
                </a:lnTo>
                <a:lnTo>
                  <a:pt x="109283" y="20582"/>
                </a:lnTo>
                <a:lnTo>
                  <a:pt x="108193" y="15533"/>
                </a:lnTo>
                <a:lnTo>
                  <a:pt x="107225" y="14757"/>
                </a:lnTo>
                <a:lnTo>
                  <a:pt x="105893" y="10485"/>
                </a:lnTo>
                <a:lnTo>
                  <a:pt x="104561" y="12038"/>
                </a:lnTo>
                <a:lnTo>
                  <a:pt x="103592" y="17087"/>
                </a:lnTo>
                <a:lnTo>
                  <a:pt x="103229" y="23689"/>
                </a:lnTo>
                <a:lnTo>
                  <a:pt x="102078" y="20582"/>
                </a:lnTo>
                <a:lnTo>
                  <a:pt x="100504" y="20582"/>
                </a:lnTo>
                <a:lnTo>
                  <a:pt x="98506" y="17864"/>
                </a:lnTo>
                <a:lnTo>
                  <a:pt x="96690" y="23689"/>
                </a:lnTo>
                <a:lnTo>
                  <a:pt x="95116" y="15145"/>
                </a:lnTo>
                <a:lnTo>
                  <a:pt x="93118" y="20582"/>
                </a:lnTo>
                <a:lnTo>
                  <a:pt x="91120" y="34563"/>
                </a:lnTo>
                <a:lnTo>
                  <a:pt x="89545" y="29514"/>
                </a:lnTo>
                <a:lnTo>
                  <a:pt x="88092" y="24077"/>
                </a:lnTo>
                <a:lnTo>
                  <a:pt x="86518" y="21359"/>
                </a:lnTo>
                <a:lnTo>
                  <a:pt x="84520" y="23689"/>
                </a:lnTo>
                <a:lnTo>
                  <a:pt x="81372" y="27961"/>
                </a:lnTo>
                <a:lnTo>
                  <a:pt x="78526" y="23300"/>
                </a:lnTo>
                <a:lnTo>
                  <a:pt x="77558" y="26796"/>
                </a:lnTo>
                <a:lnTo>
                  <a:pt x="76226" y="35339"/>
                </a:lnTo>
                <a:lnTo>
                  <a:pt x="75196" y="50485"/>
                </a:lnTo>
                <a:lnTo>
                  <a:pt x="73985" y="58252"/>
                </a:lnTo>
                <a:lnTo>
                  <a:pt x="73501" y="69126"/>
                </a:lnTo>
                <a:lnTo>
                  <a:pt x="72169" y="73786"/>
                </a:lnTo>
                <a:lnTo>
                  <a:pt x="69989" y="76116"/>
                </a:lnTo>
                <a:lnTo>
                  <a:pt x="67507" y="77281"/>
                </a:lnTo>
                <a:lnTo>
                  <a:pt x="66962" y="82718"/>
                </a:lnTo>
                <a:lnTo>
                  <a:pt x="63753" y="81165"/>
                </a:lnTo>
                <a:lnTo>
                  <a:pt x="60847" y="85825"/>
                </a:lnTo>
                <a:lnTo>
                  <a:pt x="58123" y="84660"/>
                </a:lnTo>
                <a:lnTo>
                  <a:pt x="53461" y="90485"/>
                </a:lnTo>
                <a:lnTo>
                  <a:pt x="50857" y="76116"/>
                </a:lnTo>
                <a:lnTo>
                  <a:pt x="47951" y="72233"/>
                </a:lnTo>
                <a:lnTo>
                  <a:pt x="44924" y="46990"/>
                </a:lnTo>
                <a:lnTo>
                  <a:pt x="43652" y="35339"/>
                </a:lnTo>
                <a:lnTo>
                  <a:pt x="42139" y="32621"/>
                </a:lnTo>
                <a:lnTo>
                  <a:pt x="38385" y="29514"/>
                </a:lnTo>
                <a:lnTo>
                  <a:pt x="35237" y="26407"/>
                </a:lnTo>
                <a:lnTo>
                  <a:pt x="31846" y="20582"/>
                </a:lnTo>
                <a:lnTo>
                  <a:pt x="28758" y="26407"/>
                </a:lnTo>
                <a:lnTo>
                  <a:pt x="25126" y="14757"/>
                </a:lnTo>
                <a:lnTo>
                  <a:pt x="22401" y="15145"/>
                </a:lnTo>
                <a:lnTo>
                  <a:pt x="20524" y="22135"/>
                </a:lnTo>
                <a:lnTo>
                  <a:pt x="19374" y="16310"/>
                </a:lnTo>
                <a:lnTo>
                  <a:pt x="17860" y="19805"/>
                </a:lnTo>
                <a:lnTo>
                  <a:pt x="15923" y="20582"/>
                </a:lnTo>
                <a:lnTo>
                  <a:pt x="13985" y="22912"/>
                </a:lnTo>
                <a:lnTo>
                  <a:pt x="11685" y="27961"/>
                </a:lnTo>
                <a:lnTo>
                  <a:pt x="9808" y="22135"/>
                </a:lnTo>
                <a:lnTo>
                  <a:pt x="7931" y="24854"/>
                </a:lnTo>
                <a:lnTo>
                  <a:pt x="5449" y="27184"/>
                </a:lnTo>
                <a:lnTo>
                  <a:pt x="3935" y="24854"/>
                </a:lnTo>
                <a:lnTo>
                  <a:pt x="1089" y="23689"/>
                </a:lnTo>
                <a:lnTo>
                  <a:pt x="0" y="29514"/>
                </a:lnTo>
                <a:lnTo>
                  <a:pt x="121" y="46601"/>
                </a:lnTo>
                <a:lnTo>
                  <a:pt x="302" y="60970"/>
                </a:lnTo>
                <a:lnTo>
                  <a:pt x="847" y="73786"/>
                </a:lnTo>
                <a:lnTo>
                  <a:pt x="1574" y="76116"/>
                </a:lnTo>
              </a:path>
            </a:pathLst>
          </a:custGeom>
          <a:gradFill>
            <a:gsLst>
              <a:gs pos="0">
                <a:srgbClr val="CC66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3044825" y="850900"/>
            <a:ext cx="3086099" cy="365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3148" y="40173"/>
                </a:moveTo>
                <a:lnTo>
                  <a:pt x="29444" y="37565"/>
                </a:lnTo>
                <a:lnTo>
                  <a:pt x="25679" y="42260"/>
                </a:lnTo>
                <a:lnTo>
                  <a:pt x="21481" y="42260"/>
                </a:lnTo>
                <a:lnTo>
                  <a:pt x="15740" y="40173"/>
                </a:lnTo>
                <a:lnTo>
                  <a:pt x="9506" y="42260"/>
                </a:lnTo>
                <a:lnTo>
                  <a:pt x="6358" y="43304"/>
                </a:lnTo>
                <a:lnTo>
                  <a:pt x="3950" y="41217"/>
                </a:lnTo>
                <a:lnTo>
                  <a:pt x="1543" y="43304"/>
                </a:lnTo>
                <a:lnTo>
                  <a:pt x="740" y="30260"/>
                </a:lnTo>
                <a:lnTo>
                  <a:pt x="123" y="19826"/>
                </a:lnTo>
                <a:lnTo>
                  <a:pt x="0" y="38608"/>
                </a:lnTo>
                <a:lnTo>
                  <a:pt x="740" y="55826"/>
                </a:lnTo>
                <a:lnTo>
                  <a:pt x="4506" y="53739"/>
                </a:lnTo>
                <a:lnTo>
                  <a:pt x="7901" y="51652"/>
                </a:lnTo>
                <a:lnTo>
                  <a:pt x="10061" y="52695"/>
                </a:lnTo>
                <a:lnTo>
                  <a:pt x="11913" y="53739"/>
                </a:lnTo>
                <a:lnTo>
                  <a:pt x="13086" y="54782"/>
                </a:lnTo>
                <a:lnTo>
                  <a:pt x="16666" y="53739"/>
                </a:lnTo>
                <a:lnTo>
                  <a:pt x="20000" y="56869"/>
                </a:lnTo>
                <a:lnTo>
                  <a:pt x="27839" y="53739"/>
                </a:lnTo>
                <a:lnTo>
                  <a:pt x="33395" y="52695"/>
                </a:lnTo>
                <a:lnTo>
                  <a:pt x="38024" y="53739"/>
                </a:lnTo>
                <a:lnTo>
                  <a:pt x="43086" y="53739"/>
                </a:lnTo>
                <a:lnTo>
                  <a:pt x="45493" y="76695"/>
                </a:lnTo>
                <a:lnTo>
                  <a:pt x="47469" y="87652"/>
                </a:lnTo>
                <a:lnTo>
                  <a:pt x="51604" y="109565"/>
                </a:lnTo>
                <a:lnTo>
                  <a:pt x="54629" y="113739"/>
                </a:lnTo>
                <a:lnTo>
                  <a:pt x="58333" y="119478"/>
                </a:lnTo>
                <a:lnTo>
                  <a:pt x="62839" y="119478"/>
                </a:lnTo>
                <a:lnTo>
                  <a:pt x="66975" y="114782"/>
                </a:lnTo>
                <a:lnTo>
                  <a:pt x="71234" y="101217"/>
                </a:lnTo>
                <a:lnTo>
                  <a:pt x="74382" y="88695"/>
                </a:lnTo>
                <a:lnTo>
                  <a:pt x="76913" y="68347"/>
                </a:lnTo>
                <a:lnTo>
                  <a:pt x="78888" y="60000"/>
                </a:lnTo>
                <a:lnTo>
                  <a:pt x="80925" y="55826"/>
                </a:lnTo>
                <a:lnTo>
                  <a:pt x="85802" y="62086"/>
                </a:lnTo>
                <a:lnTo>
                  <a:pt x="91666" y="56869"/>
                </a:lnTo>
                <a:lnTo>
                  <a:pt x="97345" y="57913"/>
                </a:lnTo>
                <a:lnTo>
                  <a:pt x="99876" y="55826"/>
                </a:lnTo>
                <a:lnTo>
                  <a:pt x="104753" y="58956"/>
                </a:lnTo>
                <a:lnTo>
                  <a:pt x="109444" y="55826"/>
                </a:lnTo>
                <a:lnTo>
                  <a:pt x="113518" y="60000"/>
                </a:lnTo>
                <a:lnTo>
                  <a:pt x="118456" y="57913"/>
                </a:lnTo>
                <a:lnTo>
                  <a:pt x="119629" y="47478"/>
                </a:lnTo>
                <a:lnTo>
                  <a:pt x="119938" y="28173"/>
                </a:lnTo>
                <a:lnTo>
                  <a:pt x="119753" y="0"/>
                </a:lnTo>
                <a:lnTo>
                  <a:pt x="118456" y="31304"/>
                </a:lnTo>
                <a:lnTo>
                  <a:pt x="117777" y="46434"/>
                </a:lnTo>
                <a:lnTo>
                  <a:pt x="114629" y="49565"/>
                </a:lnTo>
                <a:lnTo>
                  <a:pt x="108765" y="48521"/>
                </a:lnTo>
                <a:lnTo>
                  <a:pt x="104135" y="47478"/>
                </a:lnTo>
                <a:lnTo>
                  <a:pt x="96172" y="45391"/>
                </a:lnTo>
                <a:lnTo>
                  <a:pt x="92037" y="48521"/>
                </a:lnTo>
                <a:lnTo>
                  <a:pt x="86604" y="47478"/>
                </a:lnTo>
                <a:lnTo>
                  <a:pt x="83271" y="51652"/>
                </a:lnTo>
                <a:lnTo>
                  <a:pt x="81049" y="46434"/>
                </a:lnTo>
                <a:lnTo>
                  <a:pt x="79691" y="44347"/>
                </a:lnTo>
                <a:lnTo>
                  <a:pt x="78641" y="38608"/>
                </a:lnTo>
                <a:lnTo>
                  <a:pt x="79197" y="27130"/>
                </a:lnTo>
                <a:lnTo>
                  <a:pt x="79197" y="14608"/>
                </a:lnTo>
                <a:lnTo>
                  <a:pt x="78086" y="18782"/>
                </a:lnTo>
                <a:lnTo>
                  <a:pt x="76913" y="41217"/>
                </a:lnTo>
                <a:lnTo>
                  <a:pt x="74382" y="60000"/>
                </a:lnTo>
                <a:lnTo>
                  <a:pt x="72962" y="72521"/>
                </a:lnTo>
                <a:lnTo>
                  <a:pt x="70308" y="84521"/>
                </a:lnTo>
                <a:lnTo>
                  <a:pt x="68580" y="82434"/>
                </a:lnTo>
                <a:lnTo>
                  <a:pt x="65617" y="93913"/>
                </a:lnTo>
                <a:lnTo>
                  <a:pt x="62962" y="99130"/>
                </a:lnTo>
                <a:lnTo>
                  <a:pt x="60493" y="103304"/>
                </a:lnTo>
                <a:lnTo>
                  <a:pt x="57283" y="90782"/>
                </a:lnTo>
                <a:lnTo>
                  <a:pt x="54506" y="91826"/>
                </a:lnTo>
                <a:lnTo>
                  <a:pt x="53456" y="76695"/>
                </a:lnTo>
                <a:lnTo>
                  <a:pt x="50925" y="77739"/>
                </a:lnTo>
                <a:lnTo>
                  <a:pt x="49567" y="82434"/>
                </a:lnTo>
                <a:lnTo>
                  <a:pt x="47592" y="71478"/>
                </a:lnTo>
                <a:lnTo>
                  <a:pt x="45864" y="64173"/>
                </a:lnTo>
                <a:lnTo>
                  <a:pt x="45061" y="51652"/>
                </a:lnTo>
                <a:lnTo>
                  <a:pt x="43641" y="24000"/>
                </a:lnTo>
                <a:lnTo>
                  <a:pt x="42283" y="19826"/>
                </a:lnTo>
                <a:lnTo>
                  <a:pt x="41604" y="36521"/>
                </a:lnTo>
                <a:lnTo>
                  <a:pt x="40432" y="35478"/>
                </a:lnTo>
                <a:lnTo>
                  <a:pt x="36481" y="46434"/>
                </a:lnTo>
                <a:lnTo>
                  <a:pt x="33148" y="40173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5057775" y="358775"/>
            <a:ext cx="193675" cy="6492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0655" y="2933"/>
                </a:moveTo>
                <a:lnTo>
                  <a:pt x="73770" y="11735"/>
                </a:lnTo>
                <a:lnTo>
                  <a:pt x="119016" y="12909"/>
                </a:lnTo>
                <a:lnTo>
                  <a:pt x="101311" y="28753"/>
                </a:lnTo>
                <a:lnTo>
                  <a:pt x="103278" y="41075"/>
                </a:lnTo>
                <a:lnTo>
                  <a:pt x="114098" y="51638"/>
                </a:lnTo>
                <a:lnTo>
                  <a:pt x="95409" y="62787"/>
                </a:lnTo>
                <a:lnTo>
                  <a:pt x="88524" y="73936"/>
                </a:lnTo>
                <a:lnTo>
                  <a:pt x="80655" y="85085"/>
                </a:lnTo>
                <a:lnTo>
                  <a:pt x="64918" y="92713"/>
                </a:lnTo>
                <a:lnTo>
                  <a:pt x="50163" y="100342"/>
                </a:lnTo>
                <a:lnTo>
                  <a:pt x="31475" y="107970"/>
                </a:lnTo>
                <a:lnTo>
                  <a:pt x="20655" y="113251"/>
                </a:lnTo>
                <a:lnTo>
                  <a:pt x="0" y="119706"/>
                </a:lnTo>
                <a:lnTo>
                  <a:pt x="11803" y="107970"/>
                </a:lnTo>
                <a:lnTo>
                  <a:pt x="37377" y="99755"/>
                </a:lnTo>
                <a:lnTo>
                  <a:pt x="33442" y="90366"/>
                </a:lnTo>
                <a:lnTo>
                  <a:pt x="57049" y="78630"/>
                </a:lnTo>
                <a:lnTo>
                  <a:pt x="69836" y="64547"/>
                </a:lnTo>
                <a:lnTo>
                  <a:pt x="62950" y="51051"/>
                </a:lnTo>
                <a:lnTo>
                  <a:pt x="67868" y="39902"/>
                </a:lnTo>
                <a:lnTo>
                  <a:pt x="62950" y="32273"/>
                </a:lnTo>
                <a:lnTo>
                  <a:pt x="29508" y="17017"/>
                </a:lnTo>
                <a:lnTo>
                  <a:pt x="9836" y="1760"/>
                </a:lnTo>
                <a:lnTo>
                  <a:pt x="77704" y="0"/>
                </a:lnTo>
                <a:lnTo>
                  <a:pt x="80655" y="2933"/>
                </a:lnTo>
              </a:path>
            </a:pathLst>
          </a:custGeom>
          <a:gradFill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3052761" y="4761"/>
            <a:ext cx="3092450" cy="6429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80296"/>
                </a:moveTo>
                <a:lnTo>
                  <a:pt x="0" y="101037"/>
                </a:lnTo>
                <a:lnTo>
                  <a:pt x="0" y="120000"/>
                </a:lnTo>
                <a:lnTo>
                  <a:pt x="308" y="104592"/>
                </a:lnTo>
                <a:lnTo>
                  <a:pt x="369" y="92444"/>
                </a:lnTo>
                <a:lnTo>
                  <a:pt x="492" y="70518"/>
                </a:lnTo>
                <a:lnTo>
                  <a:pt x="862" y="59851"/>
                </a:lnTo>
                <a:lnTo>
                  <a:pt x="1540" y="56296"/>
                </a:lnTo>
                <a:lnTo>
                  <a:pt x="2279" y="58962"/>
                </a:lnTo>
                <a:lnTo>
                  <a:pt x="3264" y="59555"/>
                </a:lnTo>
                <a:lnTo>
                  <a:pt x="4620" y="62518"/>
                </a:lnTo>
                <a:lnTo>
                  <a:pt x="5420" y="66370"/>
                </a:lnTo>
                <a:lnTo>
                  <a:pt x="6529" y="66370"/>
                </a:lnTo>
                <a:lnTo>
                  <a:pt x="7392" y="64296"/>
                </a:lnTo>
                <a:lnTo>
                  <a:pt x="8316" y="57777"/>
                </a:lnTo>
                <a:lnTo>
                  <a:pt x="9117" y="58370"/>
                </a:lnTo>
                <a:lnTo>
                  <a:pt x="10595" y="63407"/>
                </a:lnTo>
                <a:lnTo>
                  <a:pt x="11396" y="65777"/>
                </a:lnTo>
                <a:lnTo>
                  <a:pt x="12320" y="67851"/>
                </a:lnTo>
                <a:lnTo>
                  <a:pt x="13305" y="68740"/>
                </a:lnTo>
                <a:lnTo>
                  <a:pt x="14907" y="65777"/>
                </a:lnTo>
                <a:lnTo>
                  <a:pt x="16694" y="72000"/>
                </a:lnTo>
                <a:lnTo>
                  <a:pt x="18049" y="68740"/>
                </a:lnTo>
                <a:lnTo>
                  <a:pt x="20328" y="62518"/>
                </a:lnTo>
                <a:lnTo>
                  <a:pt x="21745" y="62518"/>
                </a:lnTo>
                <a:lnTo>
                  <a:pt x="23285" y="57481"/>
                </a:lnTo>
                <a:lnTo>
                  <a:pt x="24332" y="55111"/>
                </a:lnTo>
                <a:lnTo>
                  <a:pt x="25934" y="61629"/>
                </a:lnTo>
                <a:lnTo>
                  <a:pt x="27166" y="60148"/>
                </a:lnTo>
                <a:lnTo>
                  <a:pt x="28213" y="62518"/>
                </a:lnTo>
                <a:lnTo>
                  <a:pt x="28952" y="62518"/>
                </a:lnTo>
                <a:lnTo>
                  <a:pt x="29815" y="62518"/>
                </a:lnTo>
                <a:lnTo>
                  <a:pt x="30492" y="64888"/>
                </a:lnTo>
                <a:lnTo>
                  <a:pt x="31540" y="62518"/>
                </a:lnTo>
                <a:lnTo>
                  <a:pt x="32340" y="56296"/>
                </a:lnTo>
                <a:lnTo>
                  <a:pt x="35297" y="62222"/>
                </a:lnTo>
                <a:lnTo>
                  <a:pt x="36776" y="69333"/>
                </a:lnTo>
                <a:lnTo>
                  <a:pt x="37330" y="80592"/>
                </a:lnTo>
                <a:lnTo>
                  <a:pt x="43860" y="54518"/>
                </a:lnTo>
                <a:lnTo>
                  <a:pt x="45462" y="45037"/>
                </a:lnTo>
                <a:lnTo>
                  <a:pt x="47002" y="40296"/>
                </a:lnTo>
                <a:lnTo>
                  <a:pt x="48726" y="36740"/>
                </a:lnTo>
                <a:lnTo>
                  <a:pt x="48480" y="43851"/>
                </a:lnTo>
                <a:lnTo>
                  <a:pt x="46509" y="55703"/>
                </a:lnTo>
                <a:lnTo>
                  <a:pt x="47802" y="53629"/>
                </a:lnTo>
                <a:lnTo>
                  <a:pt x="49650" y="49185"/>
                </a:lnTo>
                <a:lnTo>
                  <a:pt x="50944" y="52148"/>
                </a:lnTo>
                <a:lnTo>
                  <a:pt x="51868" y="60148"/>
                </a:lnTo>
                <a:lnTo>
                  <a:pt x="51314" y="66666"/>
                </a:lnTo>
                <a:lnTo>
                  <a:pt x="53162" y="67555"/>
                </a:lnTo>
                <a:lnTo>
                  <a:pt x="54640" y="72000"/>
                </a:lnTo>
                <a:lnTo>
                  <a:pt x="55133" y="77629"/>
                </a:lnTo>
                <a:lnTo>
                  <a:pt x="56488" y="76740"/>
                </a:lnTo>
                <a:lnTo>
                  <a:pt x="57227" y="81481"/>
                </a:lnTo>
                <a:lnTo>
                  <a:pt x="58398" y="90370"/>
                </a:lnTo>
                <a:lnTo>
                  <a:pt x="59322" y="88592"/>
                </a:lnTo>
                <a:lnTo>
                  <a:pt x="58829" y="81481"/>
                </a:lnTo>
                <a:lnTo>
                  <a:pt x="58398" y="74074"/>
                </a:lnTo>
                <a:lnTo>
                  <a:pt x="57659" y="71111"/>
                </a:lnTo>
                <a:lnTo>
                  <a:pt x="56735" y="66074"/>
                </a:lnTo>
                <a:lnTo>
                  <a:pt x="57227" y="55111"/>
                </a:lnTo>
                <a:lnTo>
                  <a:pt x="56611" y="47703"/>
                </a:lnTo>
                <a:lnTo>
                  <a:pt x="54763" y="46222"/>
                </a:lnTo>
                <a:lnTo>
                  <a:pt x="55318" y="40296"/>
                </a:lnTo>
                <a:lnTo>
                  <a:pt x="56488" y="35555"/>
                </a:lnTo>
                <a:lnTo>
                  <a:pt x="53408" y="36148"/>
                </a:lnTo>
                <a:lnTo>
                  <a:pt x="54763" y="32592"/>
                </a:lnTo>
                <a:lnTo>
                  <a:pt x="57351" y="27851"/>
                </a:lnTo>
                <a:lnTo>
                  <a:pt x="56057" y="26666"/>
                </a:lnTo>
                <a:lnTo>
                  <a:pt x="52792" y="30814"/>
                </a:lnTo>
                <a:lnTo>
                  <a:pt x="51190" y="28444"/>
                </a:lnTo>
                <a:lnTo>
                  <a:pt x="52299" y="23703"/>
                </a:lnTo>
                <a:lnTo>
                  <a:pt x="54640" y="22518"/>
                </a:lnTo>
                <a:lnTo>
                  <a:pt x="56611" y="21333"/>
                </a:lnTo>
                <a:lnTo>
                  <a:pt x="58583" y="17185"/>
                </a:lnTo>
                <a:lnTo>
                  <a:pt x="61971" y="14814"/>
                </a:lnTo>
                <a:lnTo>
                  <a:pt x="64435" y="16592"/>
                </a:lnTo>
                <a:lnTo>
                  <a:pt x="66036" y="23111"/>
                </a:lnTo>
                <a:lnTo>
                  <a:pt x="67638" y="27259"/>
                </a:lnTo>
                <a:lnTo>
                  <a:pt x="68809" y="24296"/>
                </a:lnTo>
                <a:lnTo>
                  <a:pt x="70349" y="25481"/>
                </a:lnTo>
                <a:lnTo>
                  <a:pt x="72320" y="31407"/>
                </a:lnTo>
                <a:lnTo>
                  <a:pt x="74045" y="39111"/>
                </a:lnTo>
                <a:lnTo>
                  <a:pt x="75462" y="48592"/>
                </a:lnTo>
                <a:lnTo>
                  <a:pt x="77864" y="51555"/>
                </a:lnTo>
                <a:lnTo>
                  <a:pt x="79712" y="57777"/>
                </a:lnTo>
                <a:lnTo>
                  <a:pt x="80882" y="63407"/>
                </a:lnTo>
                <a:lnTo>
                  <a:pt x="82607" y="68740"/>
                </a:lnTo>
                <a:lnTo>
                  <a:pt x="84579" y="67259"/>
                </a:lnTo>
                <a:lnTo>
                  <a:pt x="85872" y="64296"/>
                </a:lnTo>
                <a:lnTo>
                  <a:pt x="88275" y="64296"/>
                </a:lnTo>
                <a:lnTo>
                  <a:pt x="89568" y="57185"/>
                </a:lnTo>
                <a:lnTo>
                  <a:pt x="90616" y="57777"/>
                </a:lnTo>
                <a:lnTo>
                  <a:pt x="91355" y="57777"/>
                </a:lnTo>
                <a:lnTo>
                  <a:pt x="92340" y="61037"/>
                </a:lnTo>
                <a:lnTo>
                  <a:pt x="93449" y="63407"/>
                </a:lnTo>
                <a:lnTo>
                  <a:pt x="94250" y="58370"/>
                </a:lnTo>
                <a:lnTo>
                  <a:pt x="95112" y="57185"/>
                </a:lnTo>
                <a:lnTo>
                  <a:pt x="95790" y="58666"/>
                </a:lnTo>
                <a:lnTo>
                  <a:pt x="96652" y="56296"/>
                </a:lnTo>
                <a:lnTo>
                  <a:pt x="98131" y="59851"/>
                </a:lnTo>
                <a:lnTo>
                  <a:pt x="99055" y="66370"/>
                </a:lnTo>
                <a:lnTo>
                  <a:pt x="100164" y="67259"/>
                </a:lnTo>
                <a:lnTo>
                  <a:pt x="100841" y="67851"/>
                </a:lnTo>
                <a:lnTo>
                  <a:pt x="101704" y="65777"/>
                </a:lnTo>
                <a:lnTo>
                  <a:pt x="102381" y="62814"/>
                </a:lnTo>
                <a:lnTo>
                  <a:pt x="102936" y="61629"/>
                </a:lnTo>
                <a:lnTo>
                  <a:pt x="103860" y="58962"/>
                </a:lnTo>
                <a:lnTo>
                  <a:pt x="104907" y="58666"/>
                </a:lnTo>
                <a:lnTo>
                  <a:pt x="105831" y="63407"/>
                </a:lnTo>
                <a:lnTo>
                  <a:pt x="107310" y="66666"/>
                </a:lnTo>
                <a:lnTo>
                  <a:pt x="108665" y="63407"/>
                </a:lnTo>
                <a:lnTo>
                  <a:pt x="109281" y="61629"/>
                </a:lnTo>
                <a:lnTo>
                  <a:pt x="110205" y="63407"/>
                </a:lnTo>
                <a:lnTo>
                  <a:pt x="110821" y="64296"/>
                </a:lnTo>
                <a:lnTo>
                  <a:pt x="111745" y="67851"/>
                </a:lnTo>
                <a:lnTo>
                  <a:pt x="112731" y="67851"/>
                </a:lnTo>
                <a:lnTo>
                  <a:pt x="113839" y="66666"/>
                </a:lnTo>
                <a:lnTo>
                  <a:pt x="115256" y="64888"/>
                </a:lnTo>
                <a:lnTo>
                  <a:pt x="116919" y="62518"/>
                </a:lnTo>
                <a:lnTo>
                  <a:pt x="118028" y="64888"/>
                </a:lnTo>
                <a:lnTo>
                  <a:pt x="118706" y="68444"/>
                </a:lnTo>
                <a:lnTo>
                  <a:pt x="119260" y="75259"/>
                </a:lnTo>
                <a:lnTo>
                  <a:pt x="119630" y="87111"/>
                </a:lnTo>
                <a:lnTo>
                  <a:pt x="120000" y="102518"/>
                </a:lnTo>
                <a:lnTo>
                  <a:pt x="120000" y="70518"/>
                </a:lnTo>
                <a:lnTo>
                  <a:pt x="120000" y="62222"/>
                </a:lnTo>
                <a:lnTo>
                  <a:pt x="119815" y="56888"/>
                </a:lnTo>
                <a:lnTo>
                  <a:pt x="119507" y="50370"/>
                </a:lnTo>
                <a:lnTo>
                  <a:pt x="118891" y="44740"/>
                </a:lnTo>
                <a:lnTo>
                  <a:pt x="117659" y="42074"/>
                </a:lnTo>
                <a:lnTo>
                  <a:pt x="115872" y="41481"/>
                </a:lnTo>
                <a:lnTo>
                  <a:pt x="114455" y="42074"/>
                </a:lnTo>
                <a:lnTo>
                  <a:pt x="112854" y="40592"/>
                </a:lnTo>
                <a:lnTo>
                  <a:pt x="111314" y="45037"/>
                </a:lnTo>
                <a:lnTo>
                  <a:pt x="109712" y="42962"/>
                </a:lnTo>
                <a:lnTo>
                  <a:pt x="108357" y="41481"/>
                </a:lnTo>
                <a:lnTo>
                  <a:pt x="107310" y="41481"/>
                </a:lnTo>
                <a:lnTo>
                  <a:pt x="104599" y="42962"/>
                </a:lnTo>
                <a:lnTo>
                  <a:pt x="103121" y="43851"/>
                </a:lnTo>
                <a:lnTo>
                  <a:pt x="101519" y="42074"/>
                </a:lnTo>
                <a:lnTo>
                  <a:pt x="99979" y="44148"/>
                </a:lnTo>
                <a:lnTo>
                  <a:pt x="98069" y="42074"/>
                </a:lnTo>
                <a:lnTo>
                  <a:pt x="97330" y="41481"/>
                </a:lnTo>
                <a:lnTo>
                  <a:pt x="95790" y="41481"/>
                </a:lnTo>
                <a:lnTo>
                  <a:pt x="94312" y="40592"/>
                </a:lnTo>
                <a:lnTo>
                  <a:pt x="93264" y="42962"/>
                </a:lnTo>
                <a:lnTo>
                  <a:pt x="92402" y="42074"/>
                </a:lnTo>
                <a:lnTo>
                  <a:pt x="90492" y="41481"/>
                </a:lnTo>
                <a:lnTo>
                  <a:pt x="88829" y="42962"/>
                </a:lnTo>
                <a:lnTo>
                  <a:pt x="87289" y="42962"/>
                </a:lnTo>
                <a:lnTo>
                  <a:pt x="85564" y="40592"/>
                </a:lnTo>
                <a:lnTo>
                  <a:pt x="84086" y="43259"/>
                </a:lnTo>
                <a:lnTo>
                  <a:pt x="82915" y="41481"/>
                </a:lnTo>
                <a:lnTo>
                  <a:pt x="81806" y="44148"/>
                </a:lnTo>
                <a:lnTo>
                  <a:pt x="80698" y="42962"/>
                </a:lnTo>
                <a:lnTo>
                  <a:pt x="79281" y="41481"/>
                </a:lnTo>
                <a:lnTo>
                  <a:pt x="78480" y="39111"/>
                </a:lnTo>
                <a:lnTo>
                  <a:pt x="76632" y="30222"/>
                </a:lnTo>
                <a:lnTo>
                  <a:pt x="74599" y="21925"/>
                </a:lnTo>
                <a:lnTo>
                  <a:pt x="72751" y="16296"/>
                </a:lnTo>
                <a:lnTo>
                  <a:pt x="71026" y="11555"/>
                </a:lnTo>
                <a:lnTo>
                  <a:pt x="68377" y="5629"/>
                </a:lnTo>
                <a:lnTo>
                  <a:pt x="65112" y="2074"/>
                </a:lnTo>
                <a:lnTo>
                  <a:pt x="62094" y="0"/>
                </a:lnTo>
                <a:lnTo>
                  <a:pt x="57104" y="888"/>
                </a:lnTo>
                <a:lnTo>
                  <a:pt x="52854" y="5333"/>
                </a:lnTo>
                <a:lnTo>
                  <a:pt x="50574" y="9185"/>
                </a:lnTo>
                <a:lnTo>
                  <a:pt x="47125" y="17777"/>
                </a:lnTo>
                <a:lnTo>
                  <a:pt x="44353" y="27851"/>
                </a:lnTo>
                <a:lnTo>
                  <a:pt x="41642" y="38518"/>
                </a:lnTo>
                <a:lnTo>
                  <a:pt x="38993" y="42074"/>
                </a:lnTo>
                <a:lnTo>
                  <a:pt x="36776" y="44444"/>
                </a:lnTo>
                <a:lnTo>
                  <a:pt x="34373" y="45037"/>
                </a:lnTo>
                <a:lnTo>
                  <a:pt x="32094" y="43555"/>
                </a:lnTo>
                <a:lnTo>
                  <a:pt x="30184" y="43555"/>
                </a:lnTo>
                <a:lnTo>
                  <a:pt x="24332" y="43555"/>
                </a:lnTo>
                <a:lnTo>
                  <a:pt x="22607" y="42962"/>
                </a:lnTo>
                <a:lnTo>
                  <a:pt x="17556" y="44444"/>
                </a:lnTo>
                <a:lnTo>
                  <a:pt x="14414" y="43555"/>
                </a:lnTo>
                <a:lnTo>
                  <a:pt x="10657" y="41481"/>
                </a:lnTo>
                <a:lnTo>
                  <a:pt x="5975" y="42074"/>
                </a:lnTo>
                <a:lnTo>
                  <a:pt x="3141" y="42074"/>
                </a:lnTo>
                <a:lnTo>
                  <a:pt x="1909" y="42962"/>
                </a:lnTo>
                <a:lnTo>
                  <a:pt x="1047" y="45037"/>
                </a:lnTo>
                <a:lnTo>
                  <a:pt x="246" y="50962"/>
                </a:lnTo>
                <a:lnTo>
                  <a:pt x="0" y="60148"/>
                </a:lnTo>
                <a:lnTo>
                  <a:pt x="0" y="69629"/>
                </a:lnTo>
                <a:lnTo>
                  <a:pt x="0" y="80296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3981450" y="334962"/>
            <a:ext cx="142875" cy="6381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8000" y="2985"/>
                </a:moveTo>
                <a:lnTo>
                  <a:pt x="37333" y="11940"/>
                </a:lnTo>
                <a:lnTo>
                  <a:pt x="28000" y="16119"/>
                </a:lnTo>
                <a:lnTo>
                  <a:pt x="13333" y="29552"/>
                </a:lnTo>
                <a:lnTo>
                  <a:pt x="2666" y="41194"/>
                </a:lnTo>
                <a:lnTo>
                  <a:pt x="0" y="51641"/>
                </a:lnTo>
                <a:lnTo>
                  <a:pt x="10666" y="64179"/>
                </a:lnTo>
                <a:lnTo>
                  <a:pt x="17333" y="76417"/>
                </a:lnTo>
                <a:lnTo>
                  <a:pt x="28000" y="88059"/>
                </a:lnTo>
                <a:lnTo>
                  <a:pt x="57333" y="95223"/>
                </a:lnTo>
                <a:lnTo>
                  <a:pt x="69333" y="103880"/>
                </a:lnTo>
                <a:lnTo>
                  <a:pt x="94666" y="111641"/>
                </a:lnTo>
                <a:lnTo>
                  <a:pt x="118666" y="119701"/>
                </a:lnTo>
                <a:lnTo>
                  <a:pt x="109333" y="112238"/>
                </a:lnTo>
                <a:lnTo>
                  <a:pt x="86666" y="103283"/>
                </a:lnTo>
                <a:lnTo>
                  <a:pt x="92000" y="93432"/>
                </a:lnTo>
                <a:lnTo>
                  <a:pt x="60000" y="81194"/>
                </a:lnTo>
                <a:lnTo>
                  <a:pt x="30666" y="66567"/>
                </a:lnTo>
                <a:lnTo>
                  <a:pt x="25333" y="44776"/>
                </a:lnTo>
                <a:lnTo>
                  <a:pt x="37333" y="30746"/>
                </a:lnTo>
                <a:lnTo>
                  <a:pt x="54666" y="16119"/>
                </a:lnTo>
                <a:lnTo>
                  <a:pt x="57333" y="5970"/>
                </a:lnTo>
                <a:lnTo>
                  <a:pt x="30666" y="0"/>
                </a:lnTo>
                <a:lnTo>
                  <a:pt x="28000" y="2985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4" name="Shape 14"/>
          <p:cNvGrpSpPr/>
          <p:nvPr/>
        </p:nvGrpSpPr>
        <p:grpSpPr>
          <a:xfrm>
            <a:off x="134936" y="209550"/>
            <a:ext cx="2808287" cy="844550"/>
            <a:chOff x="134936" y="209550"/>
            <a:chExt cx="2808287" cy="844550"/>
          </a:xfrm>
        </p:grpSpPr>
        <p:sp>
          <p:nvSpPr>
            <p:cNvPr id="15" name="Shape 15"/>
            <p:cNvSpPr/>
            <p:nvPr/>
          </p:nvSpPr>
          <p:spPr>
            <a:xfrm>
              <a:off x="147636" y="209550"/>
              <a:ext cx="2795587" cy="6778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567" y="1686"/>
                  </a:moveTo>
                  <a:lnTo>
                    <a:pt x="2521" y="0"/>
                  </a:lnTo>
                  <a:lnTo>
                    <a:pt x="116252" y="0"/>
                  </a:lnTo>
                  <a:lnTo>
                    <a:pt x="117546" y="1124"/>
                  </a:lnTo>
                  <a:lnTo>
                    <a:pt x="118500" y="4215"/>
                  </a:lnTo>
                  <a:lnTo>
                    <a:pt x="119318" y="11803"/>
                  </a:lnTo>
                  <a:lnTo>
                    <a:pt x="119795" y="20796"/>
                  </a:lnTo>
                  <a:lnTo>
                    <a:pt x="119931" y="30913"/>
                  </a:lnTo>
                  <a:lnTo>
                    <a:pt x="119931" y="119718"/>
                  </a:lnTo>
                  <a:lnTo>
                    <a:pt x="4497" y="119718"/>
                  </a:lnTo>
                  <a:lnTo>
                    <a:pt x="0" y="119718"/>
                  </a:lnTo>
                  <a:lnTo>
                    <a:pt x="0" y="37096"/>
                  </a:lnTo>
                  <a:lnTo>
                    <a:pt x="0" y="25011"/>
                  </a:lnTo>
                  <a:lnTo>
                    <a:pt x="477" y="13208"/>
                  </a:lnTo>
                  <a:lnTo>
                    <a:pt x="885" y="7025"/>
                  </a:lnTo>
                  <a:lnTo>
                    <a:pt x="1567" y="1686"/>
                  </a:lnTo>
                </a:path>
              </a:pathLst>
            </a:custGeom>
            <a:gradFill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134936" y="654050"/>
              <a:ext cx="2795587" cy="2936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156" y="36972"/>
                  </a:moveTo>
                  <a:lnTo>
                    <a:pt x="5792" y="40864"/>
                  </a:lnTo>
                  <a:lnTo>
                    <a:pt x="7632" y="36972"/>
                  </a:lnTo>
                  <a:lnTo>
                    <a:pt x="9403" y="40864"/>
                  </a:lnTo>
                  <a:lnTo>
                    <a:pt x="10766" y="52540"/>
                  </a:lnTo>
                  <a:lnTo>
                    <a:pt x="12265" y="61621"/>
                  </a:lnTo>
                  <a:lnTo>
                    <a:pt x="14787" y="53189"/>
                  </a:lnTo>
                  <a:lnTo>
                    <a:pt x="16899" y="49297"/>
                  </a:lnTo>
                  <a:lnTo>
                    <a:pt x="19965" y="49297"/>
                  </a:lnTo>
                  <a:lnTo>
                    <a:pt x="22146" y="43459"/>
                  </a:lnTo>
                  <a:lnTo>
                    <a:pt x="24122" y="49297"/>
                  </a:lnTo>
                  <a:lnTo>
                    <a:pt x="25826" y="55783"/>
                  </a:lnTo>
                  <a:lnTo>
                    <a:pt x="27393" y="57729"/>
                  </a:lnTo>
                  <a:lnTo>
                    <a:pt x="29846" y="49297"/>
                  </a:lnTo>
                  <a:lnTo>
                    <a:pt x="32504" y="49297"/>
                  </a:lnTo>
                  <a:lnTo>
                    <a:pt x="36252" y="53189"/>
                  </a:lnTo>
                  <a:lnTo>
                    <a:pt x="37819" y="64216"/>
                  </a:lnTo>
                  <a:lnTo>
                    <a:pt x="40340" y="61621"/>
                  </a:lnTo>
                  <a:lnTo>
                    <a:pt x="42862" y="43459"/>
                  </a:lnTo>
                  <a:lnTo>
                    <a:pt x="45178" y="36972"/>
                  </a:lnTo>
                  <a:lnTo>
                    <a:pt x="46814" y="43459"/>
                  </a:lnTo>
                  <a:lnTo>
                    <a:pt x="48790" y="58378"/>
                  </a:lnTo>
                  <a:lnTo>
                    <a:pt x="51107" y="64864"/>
                  </a:lnTo>
                  <a:lnTo>
                    <a:pt x="53628" y="55135"/>
                  </a:lnTo>
                  <a:lnTo>
                    <a:pt x="54855" y="51243"/>
                  </a:lnTo>
                  <a:lnTo>
                    <a:pt x="56149" y="58378"/>
                  </a:lnTo>
                  <a:lnTo>
                    <a:pt x="57240" y="49297"/>
                  </a:lnTo>
                  <a:lnTo>
                    <a:pt x="58398" y="36972"/>
                  </a:lnTo>
                  <a:lnTo>
                    <a:pt x="59761" y="25297"/>
                  </a:lnTo>
                  <a:lnTo>
                    <a:pt x="61260" y="22054"/>
                  </a:lnTo>
                  <a:lnTo>
                    <a:pt x="62964" y="25297"/>
                  </a:lnTo>
                  <a:lnTo>
                    <a:pt x="64667" y="20108"/>
                  </a:lnTo>
                  <a:lnTo>
                    <a:pt x="66439" y="14270"/>
                  </a:lnTo>
                  <a:lnTo>
                    <a:pt x="67529" y="14270"/>
                  </a:lnTo>
                  <a:lnTo>
                    <a:pt x="68551" y="16216"/>
                  </a:lnTo>
                  <a:lnTo>
                    <a:pt x="70187" y="31135"/>
                  </a:lnTo>
                  <a:lnTo>
                    <a:pt x="71686" y="28540"/>
                  </a:lnTo>
                  <a:lnTo>
                    <a:pt x="72981" y="43459"/>
                  </a:lnTo>
                  <a:lnTo>
                    <a:pt x="75434" y="43459"/>
                  </a:lnTo>
                  <a:lnTo>
                    <a:pt x="77546" y="34378"/>
                  </a:lnTo>
                  <a:lnTo>
                    <a:pt x="78568" y="46054"/>
                  </a:lnTo>
                  <a:lnTo>
                    <a:pt x="79591" y="57729"/>
                  </a:lnTo>
                  <a:lnTo>
                    <a:pt x="81090" y="54486"/>
                  </a:lnTo>
                  <a:lnTo>
                    <a:pt x="82793" y="61621"/>
                  </a:lnTo>
                  <a:lnTo>
                    <a:pt x="84633" y="55135"/>
                  </a:lnTo>
                  <a:lnTo>
                    <a:pt x="88109" y="61621"/>
                  </a:lnTo>
                  <a:lnTo>
                    <a:pt x="89608" y="67459"/>
                  </a:lnTo>
                  <a:lnTo>
                    <a:pt x="91311" y="51243"/>
                  </a:lnTo>
                  <a:lnTo>
                    <a:pt x="92470" y="49945"/>
                  </a:lnTo>
                  <a:lnTo>
                    <a:pt x="93764" y="55783"/>
                  </a:lnTo>
                  <a:lnTo>
                    <a:pt x="94991" y="53189"/>
                  </a:lnTo>
                  <a:lnTo>
                    <a:pt x="96626" y="36972"/>
                  </a:lnTo>
                  <a:lnTo>
                    <a:pt x="99352" y="32432"/>
                  </a:lnTo>
                  <a:lnTo>
                    <a:pt x="100715" y="34378"/>
                  </a:lnTo>
                  <a:lnTo>
                    <a:pt x="102078" y="34378"/>
                  </a:lnTo>
                  <a:lnTo>
                    <a:pt x="104122" y="14270"/>
                  </a:lnTo>
                  <a:lnTo>
                    <a:pt x="105281" y="6486"/>
                  </a:lnTo>
                  <a:lnTo>
                    <a:pt x="106780" y="9729"/>
                  </a:lnTo>
                  <a:lnTo>
                    <a:pt x="108483" y="31135"/>
                  </a:lnTo>
                  <a:lnTo>
                    <a:pt x="110187" y="17513"/>
                  </a:lnTo>
                  <a:lnTo>
                    <a:pt x="111822" y="0"/>
                  </a:lnTo>
                  <a:lnTo>
                    <a:pt x="113185" y="648"/>
                  </a:lnTo>
                  <a:lnTo>
                    <a:pt x="114821" y="36972"/>
                  </a:lnTo>
                  <a:lnTo>
                    <a:pt x="116047" y="31135"/>
                  </a:lnTo>
                  <a:lnTo>
                    <a:pt x="117819" y="16216"/>
                  </a:lnTo>
                  <a:lnTo>
                    <a:pt x="119250" y="15567"/>
                  </a:lnTo>
                  <a:lnTo>
                    <a:pt x="119931" y="27891"/>
                  </a:lnTo>
                  <a:lnTo>
                    <a:pt x="119931" y="119351"/>
                  </a:lnTo>
                  <a:lnTo>
                    <a:pt x="50425" y="93405"/>
                  </a:lnTo>
                  <a:lnTo>
                    <a:pt x="49540" y="96648"/>
                  </a:lnTo>
                  <a:lnTo>
                    <a:pt x="0" y="86270"/>
                  </a:lnTo>
                  <a:lnTo>
                    <a:pt x="0" y="18810"/>
                  </a:lnTo>
                  <a:lnTo>
                    <a:pt x="681" y="28540"/>
                  </a:lnTo>
                  <a:lnTo>
                    <a:pt x="1771" y="32432"/>
                  </a:lnTo>
                  <a:lnTo>
                    <a:pt x="3134" y="33081"/>
                  </a:lnTo>
                  <a:lnTo>
                    <a:pt x="4156" y="36972"/>
                  </a:lnTo>
                </a:path>
              </a:pathLst>
            </a:custGeom>
            <a:solidFill>
              <a:srgbClr val="0033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>
              <a:off x="134936" y="755650"/>
              <a:ext cx="2795587" cy="2984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567" y="116170"/>
                  </a:moveTo>
                  <a:lnTo>
                    <a:pt x="2521" y="118085"/>
                  </a:lnTo>
                  <a:lnTo>
                    <a:pt x="3679" y="119361"/>
                  </a:lnTo>
                  <a:lnTo>
                    <a:pt x="116252" y="119361"/>
                  </a:lnTo>
                  <a:lnTo>
                    <a:pt x="117546" y="117446"/>
                  </a:lnTo>
                  <a:lnTo>
                    <a:pt x="118500" y="115531"/>
                  </a:lnTo>
                  <a:lnTo>
                    <a:pt x="119318" y="108510"/>
                  </a:lnTo>
                  <a:lnTo>
                    <a:pt x="119795" y="100851"/>
                  </a:lnTo>
                  <a:lnTo>
                    <a:pt x="119931" y="91276"/>
                  </a:lnTo>
                  <a:lnTo>
                    <a:pt x="119931" y="14042"/>
                  </a:lnTo>
                  <a:lnTo>
                    <a:pt x="118909" y="0"/>
                  </a:lnTo>
                  <a:lnTo>
                    <a:pt x="118296" y="3829"/>
                  </a:lnTo>
                  <a:lnTo>
                    <a:pt x="117819" y="17234"/>
                  </a:lnTo>
                  <a:lnTo>
                    <a:pt x="117410" y="32553"/>
                  </a:lnTo>
                  <a:lnTo>
                    <a:pt x="116933" y="31276"/>
                  </a:lnTo>
                  <a:lnTo>
                    <a:pt x="116252" y="30000"/>
                  </a:lnTo>
                  <a:lnTo>
                    <a:pt x="114821" y="22340"/>
                  </a:lnTo>
                  <a:lnTo>
                    <a:pt x="113867" y="15957"/>
                  </a:lnTo>
                  <a:lnTo>
                    <a:pt x="112367" y="14042"/>
                  </a:lnTo>
                  <a:lnTo>
                    <a:pt x="110732" y="20425"/>
                  </a:lnTo>
                  <a:lnTo>
                    <a:pt x="109233" y="31276"/>
                  </a:lnTo>
                  <a:lnTo>
                    <a:pt x="108211" y="23617"/>
                  </a:lnTo>
                  <a:lnTo>
                    <a:pt x="107257" y="22340"/>
                  </a:lnTo>
                  <a:lnTo>
                    <a:pt x="105894" y="15957"/>
                  </a:lnTo>
                  <a:lnTo>
                    <a:pt x="104531" y="17872"/>
                  </a:lnTo>
                  <a:lnTo>
                    <a:pt x="103577" y="25531"/>
                  </a:lnTo>
                  <a:lnTo>
                    <a:pt x="103168" y="35744"/>
                  </a:lnTo>
                  <a:lnTo>
                    <a:pt x="102078" y="31276"/>
                  </a:lnTo>
                  <a:lnTo>
                    <a:pt x="100511" y="31276"/>
                  </a:lnTo>
                  <a:lnTo>
                    <a:pt x="98466" y="27446"/>
                  </a:lnTo>
                  <a:lnTo>
                    <a:pt x="96695" y="35744"/>
                  </a:lnTo>
                  <a:lnTo>
                    <a:pt x="95127" y="22978"/>
                  </a:lnTo>
                  <a:lnTo>
                    <a:pt x="93083" y="31276"/>
                  </a:lnTo>
                  <a:lnTo>
                    <a:pt x="91107" y="52340"/>
                  </a:lnTo>
                  <a:lnTo>
                    <a:pt x="89540" y="44680"/>
                  </a:lnTo>
                  <a:lnTo>
                    <a:pt x="88109" y="37021"/>
                  </a:lnTo>
                  <a:lnTo>
                    <a:pt x="86541" y="32553"/>
                  </a:lnTo>
                  <a:lnTo>
                    <a:pt x="84497" y="35744"/>
                  </a:lnTo>
                  <a:lnTo>
                    <a:pt x="81362" y="42127"/>
                  </a:lnTo>
                  <a:lnTo>
                    <a:pt x="78568" y="35106"/>
                  </a:lnTo>
                  <a:lnTo>
                    <a:pt x="77342" y="38297"/>
                  </a:lnTo>
                  <a:lnTo>
                    <a:pt x="75775" y="31276"/>
                  </a:lnTo>
                  <a:lnTo>
                    <a:pt x="74752" y="24255"/>
                  </a:lnTo>
                  <a:lnTo>
                    <a:pt x="73526" y="22978"/>
                  </a:lnTo>
                  <a:lnTo>
                    <a:pt x="71345" y="27446"/>
                  </a:lnTo>
                  <a:lnTo>
                    <a:pt x="68551" y="41489"/>
                  </a:lnTo>
                  <a:lnTo>
                    <a:pt x="66235" y="28723"/>
                  </a:lnTo>
                  <a:lnTo>
                    <a:pt x="64258" y="31914"/>
                  </a:lnTo>
                  <a:lnTo>
                    <a:pt x="62419" y="49787"/>
                  </a:lnTo>
                  <a:lnTo>
                    <a:pt x="59011" y="37021"/>
                  </a:lnTo>
                  <a:lnTo>
                    <a:pt x="56490" y="43404"/>
                  </a:lnTo>
                  <a:lnTo>
                    <a:pt x="54787" y="37021"/>
                  </a:lnTo>
                  <a:lnTo>
                    <a:pt x="52265" y="40212"/>
                  </a:lnTo>
                  <a:lnTo>
                    <a:pt x="49744" y="49787"/>
                  </a:lnTo>
                  <a:lnTo>
                    <a:pt x="47972" y="46595"/>
                  </a:lnTo>
                  <a:lnTo>
                    <a:pt x="44429" y="43404"/>
                  </a:lnTo>
                  <a:lnTo>
                    <a:pt x="42180" y="49787"/>
                  </a:lnTo>
                  <a:lnTo>
                    <a:pt x="38364" y="44680"/>
                  </a:lnTo>
                  <a:lnTo>
                    <a:pt x="35229" y="40212"/>
                  </a:lnTo>
                  <a:lnTo>
                    <a:pt x="31890" y="31276"/>
                  </a:lnTo>
                  <a:lnTo>
                    <a:pt x="28756" y="40212"/>
                  </a:lnTo>
                  <a:lnTo>
                    <a:pt x="25144" y="22340"/>
                  </a:lnTo>
                  <a:lnTo>
                    <a:pt x="22419" y="22978"/>
                  </a:lnTo>
                  <a:lnTo>
                    <a:pt x="20511" y="33829"/>
                  </a:lnTo>
                  <a:lnTo>
                    <a:pt x="19352" y="24893"/>
                  </a:lnTo>
                  <a:lnTo>
                    <a:pt x="17853" y="30000"/>
                  </a:lnTo>
                  <a:lnTo>
                    <a:pt x="15877" y="31276"/>
                  </a:lnTo>
                  <a:lnTo>
                    <a:pt x="13969" y="35106"/>
                  </a:lnTo>
                  <a:lnTo>
                    <a:pt x="11652" y="42127"/>
                  </a:lnTo>
                  <a:lnTo>
                    <a:pt x="9744" y="33829"/>
                  </a:lnTo>
                  <a:lnTo>
                    <a:pt x="7904" y="37659"/>
                  </a:lnTo>
                  <a:lnTo>
                    <a:pt x="5451" y="41489"/>
                  </a:lnTo>
                  <a:lnTo>
                    <a:pt x="3952" y="37659"/>
                  </a:lnTo>
                  <a:lnTo>
                    <a:pt x="1090" y="35744"/>
                  </a:lnTo>
                  <a:lnTo>
                    <a:pt x="0" y="44680"/>
                  </a:lnTo>
                  <a:lnTo>
                    <a:pt x="136" y="70851"/>
                  </a:lnTo>
                  <a:lnTo>
                    <a:pt x="272" y="93191"/>
                  </a:lnTo>
                  <a:lnTo>
                    <a:pt x="885" y="111702"/>
                  </a:lnTo>
                  <a:lnTo>
                    <a:pt x="1567" y="116170"/>
                  </a:lnTo>
                </a:path>
              </a:pathLst>
            </a:custGeom>
            <a:gradFill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" name="Shape 18"/>
            <p:cNvSpPr/>
            <p:nvPr/>
          </p:nvSpPr>
          <p:spPr>
            <a:xfrm>
              <a:off x="150811" y="239712"/>
              <a:ext cx="2751136" cy="3889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8285"/>
                  </a:moveTo>
                  <a:lnTo>
                    <a:pt x="0" y="90612"/>
                  </a:lnTo>
                  <a:lnTo>
                    <a:pt x="0" y="119510"/>
                  </a:lnTo>
                  <a:lnTo>
                    <a:pt x="276" y="96000"/>
                  </a:lnTo>
                  <a:lnTo>
                    <a:pt x="346" y="76897"/>
                  </a:lnTo>
                  <a:lnTo>
                    <a:pt x="484" y="43102"/>
                  </a:lnTo>
                  <a:lnTo>
                    <a:pt x="830" y="26938"/>
                  </a:lnTo>
                  <a:lnTo>
                    <a:pt x="1523" y="21551"/>
                  </a:lnTo>
                  <a:lnTo>
                    <a:pt x="3323" y="17632"/>
                  </a:lnTo>
                  <a:lnTo>
                    <a:pt x="5678" y="19102"/>
                  </a:lnTo>
                  <a:lnTo>
                    <a:pt x="11217" y="19102"/>
                  </a:lnTo>
                  <a:lnTo>
                    <a:pt x="13710" y="22040"/>
                  </a:lnTo>
                  <a:lnTo>
                    <a:pt x="17241" y="19102"/>
                  </a:lnTo>
                  <a:lnTo>
                    <a:pt x="21327" y="20571"/>
                  </a:lnTo>
                  <a:lnTo>
                    <a:pt x="24304" y="19591"/>
                  </a:lnTo>
                  <a:lnTo>
                    <a:pt x="30259" y="22040"/>
                  </a:lnTo>
                  <a:lnTo>
                    <a:pt x="32336" y="21551"/>
                  </a:lnTo>
                  <a:lnTo>
                    <a:pt x="36353" y="19102"/>
                  </a:lnTo>
                  <a:lnTo>
                    <a:pt x="37668" y="22530"/>
                  </a:lnTo>
                  <a:lnTo>
                    <a:pt x="41407" y="19102"/>
                  </a:lnTo>
                  <a:lnTo>
                    <a:pt x="47085" y="21551"/>
                  </a:lnTo>
                  <a:lnTo>
                    <a:pt x="49024" y="24979"/>
                  </a:lnTo>
                  <a:lnTo>
                    <a:pt x="52002" y="22040"/>
                  </a:lnTo>
                  <a:lnTo>
                    <a:pt x="54564" y="25959"/>
                  </a:lnTo>
                  <a:lnTo>
                    <a:pt x="56641" y="25959"/>
                  </a:lnTo>
                  <a:lnTo>
                    <a:pt x="60796" y="22040"/>
                  </a:lnTo>
                  <a:lnTo>
                    <a:pt x="64743" y="24979"/>
                  </a:lnTo>
                  <a:lnTo>
                    <a:pt x="68274" y="29877"/>
                  </a:lnTo>
                  <a:lnTo>
                    <a:pt x="69382" y="30857"/>
                  </a:lnTo>
                  <a:lnTo>
                    <a:pt x="74160" y="27918"/>
                  </a:lnTo>
                  <a:lnTo>
                    <a:pt x="78592" y="25469"/>
                  </a:lnTo>
                  <a:lnTo>
                    <a:pt x="79630" y="24000"/>
                  </a:lnTo>
                  <a:lnTo>
                    <a:pt x="81292" y="24979"/>
                  </a:lnTo>
                  <a:lnTo>
                    <a:pt x="85931" y="26448"/>
                  </a:lnTo>
                  <a:lnTo>
                    <a:pt x="89463" y="22530"/>
                  </a:lnTo>
                  <a:lnTo>
                    <a:pt x="91332" y="24000"/>
                  </a:lnTo>
                  <a:lnTo>
                    <a:pt x="94171" y="24979"/>
                  </a:lnTo>
                  <a:lnTo>
                    <a:pt x="96595" y="21551"/>
                  </a:lnTo>
                  <a:lnTo>
                    <a:pt x="98188" y="19102"/>
                  </a:lnTo>
                  <a:lnTo>
                    <a:pt x="100334" y="23510"/>
                  </a:lnTo>
                  <a:lnTo>
                    <a:pt x="104835" y="25469"/>
                  </a:lnTo>
                  <a:lnTo>
                    <a:pt x="107813" y="19102"/>
                  </a:lnTo>
                  <a:lnTo>
                    <a:pt x="112175" y="24979"/>
                  </a:lnTo>
                  <a:lnTo>
                    <a:pt x="115291" y="24979"/>
                  </a:lnTo>
                  <a:lnTo>
                    <a:pt x="116884" y="24979"/>
                  </a:lnTo>
                  <a:lnTo>
                    <a:pt x="117922" y="34775"/>
                  </a:lnTo>
                  <a:lnTo>
                    <a:pt x="118615" y="40163"/>
                  </a:lnTo>
                  <a:lnTo>
                    <a:pt x="119169" y="50938"/>
                  </a:lnTo>
                  <a:lnTo>
                    <a:pt x="119584" y="68571"/>
                  </a:lnTo>
                  <a:lnTo>
                    <a:pt x="119930" y="92571"/>
                  </a:lnTo>
                  <a:lnTo>
                    <a:pt x="119930" y="43102"/>
                  </a:lnTo>
                  <a:lnTo>
                    <a:pt x="119930" y="30857"/>
                  </a:lnTo>
                  <a:lnTo>
                    <a:pt x="119723" y="22530"/>
                  </a:lnTo>
                  <a:lnTo>
                    <a:pt x="119446" y="12244"/>
                  </a:lnTo>
                  <a:lnTo>
                    <a:pt x="117714" y="5387"/>
                  </a:lnTo>
                  <a:lnTo>
                    <a:pt x="111206" y="4408"/>
                  </a:lnTo>
                  <a:lnTo>
                    <a:pt x="109682" y="979"/>
                  </a:lnTo>
                  <a:lnTo>
                    <a:pt x="104558" y="979"/>
                  </a:lnTo>
                  <a:lnTo>
                    <a:pt x="103035" y="2448"/>
                  </a:lnTo>
                  <a:lnTo>
                    <a:pt x="99919" y="2448"/>
                  </a:lnTo>
                  <a:lnTo>
                    <a:pt x="97634" y="1469"/>
                  </a:lnTo>
                  <a:lnTo>
                    <a:pt x="93410" y="5877"/>
                  </a:lnTo>
                  <a:lnTo>
                    <a:pt x="84616" y="2448"/>
                  </a:lnTo>
                  <a:lnTo>
                    <a:pt x="81846" y="4408"/>
                  </a:lnTo>
                  <a:lnTo>
                    <a:pt x="76999" y="7346"/>
                  </a:lnTo>
                  <a:lnTo>
                    <a:pt x="73883" y="4897"/>
                  </a:lnTo>
                  <a:lnTo>
                    <a:pt x="70767" y="4408"/>
                  </a:lnTo>
                  <a:lnTo>
                    <a:pt x="68274" y="4408"/>
                  </a:lnTo>
                  <a:lnTo>
                    <a:pt x="65574" y="6367"/>
                  </a:lnTo>
                  <a:lnTo>
                    <a:pt x="63912" y="2938"/>
                  </a:lnTo>
                  <a:lnTo>
                    <a:pt x="58095" y="4408"/>
                  </a:lnTo>
                  <a:lnTo>
                    <a:pt x="56295" y="4408"/>
                  </a:lnTo>
                  <a:lnTo>
                    <a:pt x="53248" y="2938"/>
                  </a:lnTo>
                  <a:lnTo>
                    <a:pt x="47155" y="4897"/>
                  </a:lnTo>
                  <a:lnTo>
                    <a:pt x="41754" y="2938"/>
                  </a:lnTo>
                  <a:lnTo>
                    <a:pt x="36768" y="2938"/>
                  </a:lnTo>
                  <a:lnTo>
                    <a:pt x="34345" y="4408"/>
                  </a:lnTo>
                  <a:lnTo>
                    <a:pt x="32060" y="1959"/>
                  </a:lnTo>
                  <a:lnTo>
                    <a:pt x="30121" y="1959"/>
                  </a:lnTo>
                  <a:lnTo>
                    <a:pt x="24304" y="1959"/>
                  </a:lnTo>
                  <a:lnTo>
                    <a:pt x="17518" y="2938"/>
                  </a:lnTo>
                  <a:lnTo>
                    <a:pt x="14402" y="1959"/>
                  </a:lnTo>
                  <a:lnTo>
                    <a:pt x="10732" y="2938"/>
                  </a:lnTo>
                  <a:lnTo>
                    <a:pt x="6024" y="0"/>
                  </a:lnTo>
                  <a:lnTo>
                    <a:pt x="3115" y="0"/>
                  </a:lnTo>
                  <a:lnTo>
                    <a:pt x="1938" y="979"/>
                  </a:lnTo>
                  <a:lnTo>
                    <a:pt x="1038" y="4408"/>
                  </a:lnTo>
                  <a:lnTo>
                    <a:pt x="276" y="13224"/>
                  </a:lnTo>
                  <a:lnTo>
                    <a:pt x="0" y="27428"/>
                  </a:lnTo>
                  <a:lnTo>
                    <a:pt x="0" y="42122"/>
                  </a:lnTo>
                  <a:lnTo>
                    <a:pt x="0" y="5828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" name="Shape 19"/>
            <p:cNvSpPr/>
            <p:nvPr/>
          </p:nvSpPr>
          <p:spPr>
            <a:xfrm>
              <a:off x="155575" y="855662"/>
              <a:ext cx="2751136" cy="1587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0" y="28800"/>
                  </a:lnTo>
                  <a:lnTo>
                    <a:pt x="0" y="0"/>
                  </a:lnTo>
                  <a:lnTo>
                    <a:pt x="276" y="22800"/>
                  </a:lnTo>
                  <a:lnTo>
                    <a:pt x="346" y="42000"/>
                  </a:lnTo>
                  <a:lnTo>
                    <a:pt x="415" y="75600"/>
                  </a:lnTo>
                  <a:lnTo>
                    <a:pt x="830" y="91200"/>
                  </a:lnTo>
                  <a:lnTo>
                    <a:pt x="1523" y="96000"/>
                  </a:lnTo>
                  <a:lnTo>
                    <a:pt x="2285" y="92400"/>
                  </a:lnTo>
                  <a:lnTo>
                    <a:pt x="3323" y="91200"/>
                  </a:lnTo>
                  <a:lnTo>
                    <a:pt x="5124" y="90000"/>
                  </a:lnTo>
                  <a:lnTo>
                    <a:pt x="6231" y="91200"/>
                  </a:lnTo>
                  <a:lnTo>
                    <a:pt x="7132" y="91200"/>
                  </a:lnTo>
                  <a:lnTo>
                    <a:pt x="9140" y="93600"/>
                  </a:lnTo>
                  <a:lnTo>
                    <a:pt x="9901" y="94800"/>
                  </a:lnTo>
                  <a:lnTo>
                    <a:pt x="10802" y="96000"/>
                  </a:lnTo>
                  <a:lnTo>
                    <a:pt x="12325" y="91200"/>
                  </a:lnTo>
                  <a:lnTo>
                    <a:pt x="13987" y="90000"/>
                  </a:lnTo>
                  <a:lnTo>
                    <a:pt x="15995" y="88800"/>
                  </a:lnTo>
                  <a:lnTo>
                    <a:pt x="18418" y="96000"/>
                  </a:lnTo>
                  <a:lnTo>
                    <a:pt x="21534" y="98400"/>
                  </a:lnTo>
                  <a:lnTo>
                    <a:pt x="23266" y="94800"/>
                  </a:lnTo>
                  <a:lnTo>
                    <a:pt x="24304" y="98400"/>
                  </a:lnTo>
                  <a:lnTo>
                    <a:pt x="27005" y="98400"/>
                  </a:lnTo>
                  <a:lnTo>
                    <a:pt x="27974" y="92400"/>
                  </a:lnTo>
                  <a:lnTo>
                    <a:pt x="29151" y="97200"/>
                  </a:lnTo>
                  <a:lnTo>
                    <a:pt x="32336" y="96000"/>
                  </a:lnTo>
                  <a:lnTo>
                    <a:pt x="36353" y="99600"/>
                  </a:lnTo>
                  <a:lnTo>
                    <a:pt x="37738" y="96000"/>
                  </a:lnTo>
                  <a:lnTo>
                    <a:pt x="40854" y="91200"/>
                  </a:lnTo>
                  <a:lnTo>
                    <a:pt x="42931" y="90000"/>
                  </a:lnTo>
                  <a:lnTo>
                    <a:pt x="45424" y="93600"/>
                  </a:lnTo>
                  <a:lnTo>
                    <a:pt x="47085" y="96000"/>
                  </a:lnTo>
                  <a:lnTo>
                    <a:pt x="49024" y="93600"/>
                  </a:lnTo>
                  <a:lnTo>
                    <a:pt x="52417" y="97200"/>
                  </a:lnTo>
                  <a:lnTo>
                    <a:pt x="54564" y="92400"/>
                  </a:lnTo>
                  <a:lnTo>
                    <a:pt x="56641" y="92400"/>
                  </a:lnTo>
                  <a:lnTo>
                    <a:pt x="58857" y="85200"/>
                  </a:lnTo>
                  <a:lnTo>
                    <a:pt x="61627" y="92400"/>
                  </a:lnTo>
                  <a:lnTo>
                    <a:pt x="65227" y="87600"/>
                  </a:lnTo>
                  <a:lnTo>
                    <a:pt x="69382" y="87600"/>
                  </a:lnTo>
                  <a:lnTo>
                    <a:pt x="73052" y="91200"/>
                  </a:lnTo>
                  <a:lnTo>
                    <a:pt x="75199" y="85200"/>
                  </a:lnTo>
                  <a:lnTo>
                    <a:pt x="77622" y="85200"/>
                  </a:lnTo>
                  <a:lnTo>
                    <a:pt x="78592" y="92400"/>
                  </a:lnTo>
                  <a:lnTo>
                    <a:pt x="79630" y="94800"/>
                  </a:lnTo>
                  <a:lnTo>
                    <a:pt x="82815" y="91200"/>
                  </a:lnTo>
                  <a:lnTo>
                    <a:pt x="85654" y="94800"/>
                  </a:lnTo>
                  <a:lnTo>
                    <a:pt x="89463" y="96000"/>
                  </a:lnTo>
                  <a:lnTo>
                    <a:pt x="90571" y="94800"/>
                  </a:lnTo>
                  <a:lnTo>
                    <a:pt x="91332" y="94800"/>
                  </a:lnTo>
                  <a:lnTo>
                    <a:pt x="92233" y="90000"/>
                  </a:lnTo>
                  <a:lnTo>
                    <a:pt x="94171" y="93600"/>
                  </a:lnTo>
                  <a:lnTo>
                    <a:pt x="95072" y="96000"/>
                  </a:lnTo>
                  <a:lnTo>
                    <a:pt x="95695" y="92400"/>
                  </a:lnTo>
                  <a:lnTo>
                    <a:pt x="96526" y="96000"/>
                  </a:lnTo>
                  <a:lnTo>
                    <a:pt x="98049" y="91200"/>
                  </a:lnTo>
                  <a:lnTo>
                    <a:pt x="100473" y="96000"/>
                  </a:lnTo>
                  <a:lnTo>
                    <a:pt x="102827" y="88800"/>
                  </a:lnTo>
                  <a:lnTo>
                    <a:pt x="103796" y="92400"/>
                  </a:lnTo>
                  <a:lnTo>
                    <a:pt x="104835" y="92400"/>
                  </a:lnTo>
                  <a:lnTo>
                    <a:pt x="109267" y="88800"/>
                  </a:lnTo>
                  <a:lnTo>
                    <a:pt x="113491" y="92400"/>
                  </a:lnTo>
                  <a:lnTo>
                    <a:pt x="116814" y="87600"/>
                  </a:lnTo>
                  <a:lnTo>
                    <a:pt x="117922" y="84000"/>
                  </a:lnTo>
                  <a:lnTo>
                    <a:pt x="118615" y="78000"/>
                  </a:lnTo>
                  <a:lnTo>
                    <a:pt x="119169" y="67200"/>
                  </a:lnTo>
                  <a:lnTo>
                    <a:pt x="119584" y="50400"/>
                  </a:lnTo>
                  <a:lnTo>
                    <a:pt x="119930" y="26400"/>
                  </a:lnTo>
                  <a:lnTo>
                    <a:pt x="119930" y="75600"/>
                  </a:lnTo>
                  <a:lnTo>
                    <a:pt x="119930" y="87600"/>
                  </a:lnTo>
                  <a:lnTo>
                    <a:pt x="119792" y="96000"/>
                  </a:lnTo>
                  <a:lnTo>
                    <a:pt x="119446" y="105600"/>
                  </a:lnTo>
                  <a:lnTo>
                    <a:pt x="118822" y="114000"/>
                  </a:lnTo>
                  <a:lnTo>
                    <a:pt x="114391" y="118800"/>
                  </a:lnTo>
                  <a:lnTo>
                    <a:pt x="111206" y="114000"/>
                  </a:lnTo>
                  <a:lnTo>
                    <a:pt x="109613" y="116400"/>
                  </a:lnTo>
                  <a:lnTo>
                    <a:pt x="104558" y="116400"/>
                  </a:lnTo>
                  <a:lnTo>
                    <a:pt x="103035" y="116400"/>
                  </a:lnTo>
                  <a:lnTo>
                    <a:pt x="101511" y="118800"/>
                  </a:lnTo>
                  <a:lnTo>
                    <a:pt x="99919" y="115200"/>
                  </a:lnTo>
                  <a:lnTo>
                    <a:pt x="98049" y="118800"/>
                  </a:lnTo>
                  <a:lnTo>
                    <a:pt x="93202" y="116400"/>
                  </a:lnTo>
                  <a:lnTo>
                    <a:pt x="91748" y="111600"/>
                  </a:lnTo>
                  <a:lnTo>
                    <a:pt x="87247" y="116400"/>
                  </a:lnTo>
                  <a:lnTo>
                    <a:pt x="84200" y="110400"/>
                  </a:lnTo>
                  <a:lnTo>
                    <a:pt x="80669" y="116400"/>
                  </a:lnTo>
                  <a:lnTo>
                    <a:pt x="77899" y="112800"/>
                  </a:lnTo>
                  <a:lnTo>
                    <a:pt x="75337" y="116400"/>
                  </a:lnTo>
                  <a:lnTo>
                    <a:pt x="73883" y="112800"/>
                  </a:lnTo>
                  <a:lnTo>
                    <a:pt x="72567" y="114000"/>
                  </a:lnTo>
                  <a:lnTo>
                    <a:pt x="70767" y="114000"/>
                  </a:lnTo>
                  <a:lnTo>
                    <a:pt x="69659" y="110400"/>
                  </a:lnTo>
                  <a:lnTo>
                    <a:pt x="68343" y="116400"/>
                  </a:lnTo>
                  <a:lnTo>
                    <a:pt x="66959" y="110400"/>
                  </a:lnTo>
                  <a:lnTo>
                    <a:pt x="65574" y="111600"/>
                  </a:lnTo>
                  <a:lnTo>
                    <a:pt x="63912" y="114000"/>
                  </a:lnTo>
                  <a:lnTo>
                    <a:pt x="62388" y="116400"/>
                  </a:lnTo>
                  <a:lnTo>
                    <a:pt x="60588" y="116400"/>
                  </a:lnTo>
                  <a:lnTo>
                    <a:pt x="58095" y="116400"/>
                  </a:lnTo>
                  <a:lnTo>
                    <a:pt x="56295" y="116400"/>
                  </a:lnTo>
                  <a:lnTo>
                    <a:pt x="54772" y="114000"/>
                  </a:lnTo>
                  <a:lnTo>
                    <a:pt x="53248" y="114000"/>
                  </a:lnTo>
                  <a:lnTo>
                    <a:pt x="49855" y="118800"/>
                  </a:lnTo>
                  <a:lnTo>
                    <a:pt x="47155" y="112800"/>
                  </a:lnTo>
                  <a:lnTo>
                    <a:pt x="44177" y="118800"/>
                  </a:lnTo>
                  <a:lnTo>
                    <a:pt x="41754" y="114000"/>
                  </a:lnTo>
                  <a:lnTo>
                    <a:pt x="38984" y="118800"/>
                  </a:lnTo>
                  <a:lnTo>
                    <a:pt x="36768" y="114000"/>
                  </a:lnTo>
                  <a:lnTo>
                    <a:pt x="34345" y="114000"/>
                  </a:lnTo>
                  <a:lnTo>
                    <a:pt x="32060" y="116400"/>
                  </a:lnTo>
                  <a:lnTo>
                    <a:pt x="30121" y="116400"/>
                  </a:lnTo>
                  <a:lnTo>
                    <a:pt x="24304" y="116400"/>
                  </a:lnTo>
                  <a:lnTo>
                    <a:pt x="22573" y="116400"/>
                  </a:lnTo>
                  <a:lnTo>
                    <a:pt x="17587" y="114000"/>
                  </a:lnTo>
                  <a:lnTo>
                    <a:pt x="14402" y="116400"/>
                  </a:lnTo>
                  <a:lnTo>
                    <a:pt x="5816" y="112800"/>
                  </a:lnTo>
                  <a:lnTo>
                    <a:pt x="1038" y="114000"/>
                  </a:lnTo>
                  <a:lnTo>
                    <a:pt x="207" y="105600"/>
                  </a:lnTo>
                  <a:lnTo>
                    <a:pt x="0" y="91200"/>
                  </a:lnTo>
                  <a:lnTo>
                    <a:pt x="0" y="75600"/>
                  </a:lnTo>
                  <a:lnTo>
                    <a:pt x="0" y="6000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0" name="Shape 20"/>
          <p:cNvGrpSpPr/>
          <p:nvPr/>
        </p:nvGrpSpPr>
        <p:grpSpPr>
          <a:xfrm>
            <a:off x="6243637" y="222250"/>
            <a:ext cx="2795587" cy="866774"/>
            <a:chOff x="6243637" y="222250"/>
            <a:chExt cx="2795587" cy="866774"/>
          </a:xfrm>
        </p:grpSpPr>
        <p:sp>
          <p:nvSpPr>
            <p:cNvPr id="21" name="Shape 21"/>
            <p:cNvSpPr/>
            <p:nvPr/>
          </p:nvSpPr>
          <p:spPr>
            <a:xfrm>
              <a:off x="6243637" y="222250"/>
              <a:ext cx="2795587" cy="7064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567" y="1617"/>
                  </a:moveTo>
                  <a:lnTo>
                    <a:pt x="2521" y="0"/>
                  </a:lnTo>
                  <a:lnTo>
                    <a:pt x="116252" y="0"/>
                  </a:lnTo>
                  <a:lnTo>
                    <a:pt x="117546" y="1078"/>
                  </a:lnTo>
                  <a:lnTo>
                    <a:pt x="118500" y="4044"/>
                  </a:lnTo>
                  <a:lnTo>
                    <a:pt x="119318" y="11865"/>
                  </a:lnTo>
                  <a:lnTo>
                    <a:pt x="119795" y="20764"/>
                  </a:lnTo>
                  <a:lnTo>
                    <a:pt x="119931" y="31011"/>
                  </a:lnTo>
                  <a:lnTo>
                    <a:pt x="119931" y="119730"/>
                  </a:lnTo>
                  <a:lnTo>
                    <a:pt x="4497" y="119730"/>
                  </a:lnTo>
                  <a:lnTo>
                    <a:pt x="0" y="119730"/>
                  </a:lnTo>
                  <a:lnTo>
                    <a:pt x="0" y="37213"/>
                  </a:lnTo>
                  <a:lnTo>
                    <a:pt x="0" y="25078"/>
                  </a:lnTo>
                  <a:lnTo>
                    <a:pt x="477" y="13213"/>
                  </a:lnTo>
                  <a:lnTo>
                    <a:pt x="885" y="7011"/>
                  </a:lnTo>
                  <a:lnTo>
                    <a:pt x="1567" y="1617"/>
                  </a:lnTo>
                </a:path>
              </a:pathLst>
            </a:custGeom>
            <a:gradFill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" name="Shape 22"/>
            <p:cNvSpPr/>
            <p:nvPr/>
          </p:nvSpPr>
          <p:spPr>
            <a:xfrm>
              <a:off x="6243637" y="674687"/>
              <a:ext cx="2795587" cy="3016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156" y="37263"/>
                  </a:moveTo>
                  <a:lnTo>
                    <a:pt x="5792" y="41052"/>
                  </a:lnTo>
                  <a:lnTo>
                    <a:pt x="7632" y="37263"/>
                  </a:lnTo>
                  <a:lnTo>
                    <a:pt x="9403" y="41052"/>
                  </a:lnTo>
                  <a:lnTo>
                    <a:pt x="10766" y="52421"/>
                  </a:lnTo>
                  <a:lnTo>
                    <a:pt x="12265" y="61263"/>
                  </a:lnTo>
                  <a:lnTo>
                    <a:pt x="14787" y="53684"/>
                  </a:lnTo>
                  <a:lnTo>
                    <a:pt x="16899" y="49263"/>
                  </a:lnTo>
                  <a:lnTo>
                    <a:pt x="19965" y="49263"/>
                  </a:lnTo>
                  <a:lnTo>
                    <a:pt x="22146" y="43578"/>
                  </a:lnTo>
                  <a:lnTo>
                    <a:pt x="24122" y="49263"/>
                  </a:lnTo>
                  <a:lnTo>
                    <a:pt x="25826" y="55578"/>
                  </a:lnTo>
                  <a:lnTo>
                    <a:pt x="27393" y="58105"/>
                  </a:lnTo>
                  <a:lnTo>
                    <a:pt x="29846" y="49263"/>
                  </a:lnTo>
                  <a:lnTo>
                    <a:pt x="32504" y="49263"/>
                  </a:lnTo>
                  <a:lnTo>
                    <a:pt x="36252" y="53052"/>
                  </a:lnTo>
                  <a:lnTo>
                    <a:pt x="37819" y="64421"/>
                  </a:lnTo>
                  <a:lnTo>
                    <a:pt x="40340" y="61263"/>
                  </a:lnTo>
                  <a:lnTo>
                    <a:pt x="42862" y="43578"/>
                  </a:lnTo>
                  <a:lnTo>
                    <a:pt x="45178" y="37263"/>
                  </a:lnTo>
                  <a:lnTo>
                    <a:pt x="46814" y="43578"/>
                  </a:lnTo>
                  <a:lnTo>
                    <a:pt x="48790" y="58736"/>
                  </a:lnTo>
                  <a:lnTo>
                    <a:pt x="51107" y="64421"/>
                  </a:lnTo>
                  <a:lnTo>
                    <a:pt x="53628" y="54947"/>
                  </a:lnTo>
                  <a:lnTo>
                    <a:pt x="54855" y="51157"/>
                  </a:lnTo>
                  <a:lnTo>
                    <a:pt x="56149" y="58736"/>
                  </a:lnTo>
                  <a:lnTo>
                    <a:pt x="57240" y="49263"/>
                  </a:lnTo>
                  <a:lnTo>
                    <a:pt x="58398" y="37263"/>
                  </a:lnTo>
                  <a:lnTo>
                    <a:pt x="59761" y="25263"/>
                  </a:lnTo>
                  <a:lnTo>
                    <a:pt x="61260" y="22105"/>
                  </a:lnTo>
                  <a:lnTo>
                    <a:pt x="62964" y="25263"/>
                  </a:lnTo>
                  <a:lnTo>
                    <a:pt x="64667" y="20210"/>
                  </a:lnTo>
                  <a:lnTo>
                    <a:pt x="66439" y="14526"/>
                  </a:lnTo>
                  <a:lnTo>
                    <a:pt x="67529" y="14526"/>
                  </a:lnTo>
                  <a:lnTo>
                    <a:pt x="68551" y="15789"/>
                  </a:lnTo>
                  <a:lnTo>
                    <a:pt x="70187" y="30947"/>
                  </a:lnTo>
                  <a:lnTo>
                    <a:pt x="71686" y="28421"/>
                  </a:lnTo>
                  <a:lnTo>
                    <a:pt x="72981" y="43578"/>
                  </a:lnTo>
                  <a:lnTo>
                    <a:pt x="75434" y="43578"/>
                  </a:lnTo>
                  <a:lnTo>
                    <a:pt x="77546" y="34736"/>
                  </a:lnTo>
                  <a:lnTo>
                    <a:pt x="78568" y="46105"/>
                  </a:lnTo>
                  <a:lnTo>
                    <a:pt x="79591" y="58105"/>
                  </a:lnTo>
                  <a:lnTo>
                    <a:pt x="81090" y="54315"/>
                  </a:lnTo>
                  <a:lnTo>
                    <a:pt x="82793" y="61263"/>
                  </a:lnTo>
                  <a:lnTo>
                    <a:pt x="84633" y="54947"/>
                  </a:lnTo>
                  <a:lnTo>
                    <a:pt x="88109" y="61263"/>
                  </a:lnTo>
                  <a:lnTo>
                    <a:pt x="89608" y="67578"/>
                  </a:lnTo>
                  <a:lnTo>
                    <a:pt x="91311" y="51157"/>
                  </a:lnTo>
                  <a:lnTo>
                    <a:pt x="92470" y="49894"/>
                  </a:lnTo>
                  <a:lnTo>
                    <a:pt x="93764" y="55578"/>
                  </a:lnTo>
                  <a:lnTo>
                    <a:pt x="94991" y="53684"/>
                  </a:lnTo>
                  <a:lnTo>
                    <a:pt x="96626" y="37263"/>
                  </a:lnTo>
                  <a:lnTo>
                    <a:pt x="99352" y="32210"/>
                  </a:lnTo>
                  <a:lnTo>
                    <a:pt x="100715" y="34736"/>
                  </a:lnTo>
                  <a:lnTo>
                    <a:pt x="102078" y="34736"/>
                  </a:lnTo>
                  <a:lnTo>
                    <a:pt x="104122" y="14526"/>
                  </a:lnTo>
                  <a:lnTo>
                    <a:pt x="105281" y="6315"/>
                  </a:lnTo>
                  <a:lnTo>
                    <a:pt x="106780" y="9473"/>
                  </a:lnTo>
                  <a:lnTo>
                    <a:pt x="108483" y="30947"/>
                  </a:lnTo>
                  <a:lnTo>
                    <a:pt x="110187" y="17684"/>
                  </a:lnTo>
                  <a:lnTo>
                    <a:pt x="111822" y="0"/>
                  </a:lnTo>
                  <a:lnTo>
                    <a:pt x="113185" y="631"/>
                  </a:lnTo>
                  <a:lnTo>
                    <a:pt x="114821" y="37263"/>
                  </a:lnTo>
                  <a:lnTo>
                    <a:pt x="116047" y="30947"/>
                  </a:lnTo>
                  <a:lnTo>
                    <a:pt x="117819" y="15789"/>
                  </a:lnTo>
                  <a:lnTo>
                    <a:pt x="119250" y="15157"/>
                  </a:lnTo>
                  <a:lnTo>
                    <a:pt x="119931" y="27789"/>
                  </a:lnTo>
                  <a:lnTo>
                    <a:pt x="119931" y="119368"/>
                  </a:lnTo>
                  <a:lnTo>
                    <a:pt x="50425" y="93473"/>
                  </a:lnTo>
                  <a:lnTo>
                    <a:pt x="49540" y="96631"/>
                  </a:lnTo>
                  <a:lnTo>
                    <a:pt x="0" y="85894"/>
                  </a:lnTo>
                  <a:lnTo>
                    <a:pt x="0" y="18947"/>
                  </a:lnTo>
                  <a:lnTo>
                    <a:pt x="681" y="29052"/>
                  </a:lnTo>
                  <a:lnTo>
                    <a:pt x="1771" y="32210"/>
                  </a:lnTo>
                  <a:lnTo>
                    <a:pt x="3134" y="33473"/>
                  </a:lnTo>
                  <a:lnTo>
                    <a:pt x="4156" y="37263"/>
                  </a:lnTo>
                </a:path>
              </a:pathLst>
            </a:custGeom>
            <a:solidFill>
              <a:srgbClr val="0033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" name="Shape 23"/>
            <p:cNvSpPr/>
            <p:nvPr/>
          </p:nvSpPr>
          <p:spPr>
            <a:xfrm>
              <a:off x="6243637" y="776287"/>
              <a:ext cx="2795587" cy="3127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567" y="116345"/>
                  </a:moveTo>
                  <a:lnTo>
                    <a:pt x="2521" y="118172"/>
                  </a:lnTo>
                  <a:lnTo>
                    <a:pt x="3679" y="119390"/>
                  </a:lnTo>
                  <a:lnTo>
                    <a:pt x="116252" y="119390"/>
                  </a:lnTo>
                  <a:lnTo>
                    <a:pt x="117546" y="117563"/>
                  </a:lnTo>
                  <a:lnTo>
                    <a:pt x="118500" y="115126"/>
                  </a:lnTo>
                  <a:lnTo>
                    <a:pt x="119318" y="108426"/>
                  </a:lnTo>
                  <a:lnTo>
                    <a:pt x="119795" y="100507"/>
                  </a:lnTo>
                  <a:lnTo>
                    <a:pt x="119931" y="91370"/>
                  </a:lnTo>
                  <a:lnTo>
                    <a:pt x="119931" y="14010"/>
                  </a:lnTo>
                  <a:lnTo>
                    <a:pt x="118909" y="0"/>
                  </a:lnTo>
                  <a:lnTo>
                    <a:pt x="118296" y="4263"/>
                  </a:lnTo>
                  <a:lnTo>
                    <a:pt x="117819" y="17055"/>
                  </a:lnTo>
                  <a:lnTo>
                    <a:pt x="117410" y="32284"/>
                  </a:lnTo>
                  <a:lnTo>
                    <a:pt x="116933" y="31675"/>
                  </a:lnTo>
                  <a:lnTo>
                    <a:pt x="116252" y="30456"/>
                  </a:lnTo>
                  <a:lnTo>
                    <a:pt x="114821" y="22538"/>
                  </a:lnTo>
                  <a:lnTo>
                    <a:pt x="113867" y="15837"/>
                  </a:lnTo>
                  <a:lnTo>
                    <a:pt x="112367" y="14010"/>
                  </a:lnTo>
                  <a:lnTo>
                    <a:pt x="110732" y="20710"/>
                  </a:lnTo>
                  <a:lnTo>
                    <a:pt x="109233" y="31675"/>
                  </a:lnTo>
                  <a:lnTo>
                    <a:pt x="108211" y="23756"/>
                  </a:lnTo>
                  <a:lnTo>
                    <a:pt x="107257" y="22538"/>
                  </a:lnTo>
                  <a:lnTo>
                    <a:pt x="105894" y="15837"/>
                  </a:lnTo>
                  <a:lnTo>
                    <a:pt x="104531" y="18274"/>
                  </a:lnTo>
                  <a:lnTo>
                    <a:pt x="103577" y="25583"/>
                  </a:lnTo>
                  <a:lnTo>
                    <a:pt x="103168" y="35939"/>
                  </a:lnTo>
                  <a:lnTo>
                    <a:pt x="102078" y="31675"/>
                  </a:lnTo>
                  <a:lnTo>
                    <a:pt x="100511" y="31675"/>
                  </a:lnTo>
                  <a:lnTo>
                    <a:pt x="98466" y="27411"/>
                  </a:lnTo>
                  <a:lnTo>
                    <a:pt x="96695" y="35939"/>
                  </a:lnTo>
                  <a:lnTo>
                    <a:pt x="95127" y="22538"/>
                  </a:lnTo>
                  <a:lnTo>
                    <a:pt x="93083" y="31675"/>
                  </a:lnTo>
                  <a:lnTo>
                    <a:pt x="91107" y="52385"/>
                  </a:lnTo>
                  <a:lnTo>
                    <a:pt x="89540" y="44467"/>
                  </a:lnTo>
                  <a:lnTo>
                    <a:pt x="88109" y="37157"/>
                  </a:lnTo>
                  <a:lnTo>
                    <a:pt x="86541" y="32284"/>
                  </a:lnTo>
                  <a:lnTo>
                    <a:pt x="84497" y="35939"/>
                  </a:lnTo>
                  <a:lnTo>
                    <a:pt x="81362" y="42030"/>
                  </a:lnTo>
                  <a:lnTo>
                    <a:pt x="78568" y="35329"/>
                  </a:lnTo>
                  <a:lnTo>
                    <a:pt x="77342" y="38375"/>
                  </a:lnTo>
                  <a:lnTo>
                    <a:pt x="75775" y="31675"/>
                  </a:lnTo>
                  <a:lnTo>
                    <a:pt x="74752" y="24365"/>
                  </a:lnTo>
                  <a:lnTo>
                    <a:pt x="73526" y="22538"/>
                  </a:lnTo>
                  <a:lnTo>
                    <a:pt x="71345" y="27411"/>
                  </a:lnTo>
                  <a:lnTo>
                    <a:pt x="68551" y="41421"/>
                  </a:lnTo>
                  <a:lnTo>
                    <a:pt x="66235" y="28629"/>
                  </a:lnTo>
                  <a:lnTo>
                    <a:pt x="64258" y="32284"/>
                  </a:lnTo>
                  <a:lnTo>
                    <a:pt x="62419" y="49949"/>
                  </a:lnTo>
                  <a:lnTo>
                    <a:pt x="59011" y="37157"/>
                  </a:lnTo>
                  <a:lnTo>
                    <a:pt x="56490" y="43248"/>
                  </a:lnTo>
                  <a:lnTo>
                    <a:pt x="54787" y="37157"/>
                  </a:lnTo>
                  <a:lnTo>
                    <a:pt x="52265" y="40203"/>
                  </a:lnTo>
                  <a:lnTo>
                    <a:pt x="49744" y="49949"/>
                  </a:lnTo>
                  <a:lnTo>
                    <a:pt x="47972" y="46294"/>
                  </a:lnTo>
                  <a:lnTo>
                    <a:pt x="44429" y="43248"/>
                  </a:lnTo>
                  <a:lnTo>
                    <a:pt x="42180" y="49949"/>
                  </a:lnTo>
                  <a:lnTo>
                    <a:pt x="38364" y="44467"/>
                  </a:lnTo>
                  <a:lnTo>
                    <a:pt x="35229" y="40203"/>
                  </a:lnTo>
                  <a:lnTo>
                    <a:pt x="31890" y="31675"/>
                  </a:lnTo>
                  <a:lnTo>
                    <a:pt x="28756" y="40203"/>
                  </a:lnTo>
                  <a:lnTo>
                    <a:pt x="25144" y="22538"/>
                  </a:lnTo>
                  <a:lnTo>
                    <a:pt x="22419" y="22538"/>
                  </a:lnTo>
                  <a:lnTo>
                    <a:pt x="20511" y="33502"/>
                  </a:lnTo>
                  <a:lnTo>
                    <a:pt x="19352" y="24974"/>
                  </a:lnTo>
                  <a:lnTo>
                    <a:pt x="17853" y="30456"/>
                  </a:lnTo>
                  <a:lnTo>
                    <a:pt x="15877" y="31675"/>
                  </a:lnTo>
                  <a:lnTo>
                    <a:pt x="13969" y="34720"/>
                  </a:lnTo>
                  <a:lnTo>
                    <a:pt x="11652" y="42030"/>
                  </a:lnTo>
                  <a:lnTo>
                    <a:pt x="9744" y="33502"/>
                  </a:lnTo>
                  <a:lnTo>
                    <a:pt x="7904" y="37766"/>
                  </a:lnTo>
                  <a:lnTo>
                    <a:pt x="5451" y="41421"/>
                  </a:lnTo>
                  <a:lnTo>
                    <a:pt x="3952" y="37766"/>
                  </a:lnTo>
                  <a:lnTo>
                    <a:pt x="1090" y="35939"/>
                  </a:lnTo>
                  <a:lnTo>
                    <a:pt x="0" y="44467"/>
                  </a:lnTo>
                  <a:lnTo>
                    <a:pt x="136" y="70659"/>
                  </a:lnTo>
                  <a:lnTo>
                    <a:pt x="272" y="93197"/>
                  </a:lnTo>
                  <a:lnTo>
                    <a:pt x="885" y="112081"/>
                  </a:lnTo>
                  <a:lnTo>
                    <a:pt x="1567" y="116345"/>
                  </a:lnTo>
                </a:path>
              </a:pathLst>
            </a:custGeom>
            <a:gradFill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" name="Shape 24"/>
            <p:cNvSpPr/>
            <p:nvPr/>
          </p:nvSpPr>
          <p:spPr>
            <a:xfrm>
              <a:off x="6259512" y="241300"/>
              <a:ext cx="2751136" cy="4032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8110"/>
                  </a:moveTo>
                  <a:lnTo>
                    <a:pt x="0" y="90236"/>
                  </a:lnTo>
                  <a:lnTo>
                    <a:pt x="0" y="119527"/>
                  </a:lnTo>
                  <a:lnTo>
                    <a:pt x="276" y="95905"/>
                  </a:lnTo>
                  <a:lnTo>
                    <a:pt x="346" y="77007"/>
                  </a:lnTo>
                  <a:lnTo>
                    <a:pt x="484" y="43464"/>
                  </a:lnTo>
                  <a:lnTo>
                    <a:pt x="830" y="26929"/>
                  </a:lnTo>
                  <a:lnTo>
                    <a:pt x="1523" y="21732"/>
                  </a:lnTo>
                  <a:lnTo>
                    <a:pt x="3323" y="17952"/>
                  </a:lnTo>
                  <a:lnTo>
                    <a:pt x="5678" y="18897"/>
                  </a:lnTo>
                  <a:lnTo>
                    <a:pt x="11217" y="18897"/>
                  </a:lnTo>
                  <a:lnTo>
                    <a:pt x="13710" y="21732"/>
                  </a:lnTo>
                  <a:lnTo>
                    <a:pt x="17241" y="18897"/>
                  </a:lnTo>
                  <a:lnTo>
                    <a:pt x="21327" y="20787"/>
                  </a:lnTo>
                  <a:lnTo>
                    <a:pt x="24304" y="19842"/>
                  </a:lnTo>
                  <a:lnTo>
                    <a:pt x="30259" y="21732"/>
                  </a:lnTo>
                  <a:lnTo>
                    <a:pt x="32336" y="21732"/>
                  </a:lnTo>
                  <a:lnTo>
                    <a:pt x="36353" y="18897"/>
                  </a:lnTo>
                  <a:lnTo>
                    <a:pt x="37668" y="22677"/>
                  </a:lnTo>
                  <a:lnTo>
                    <a:pt x="41407" y="18897"/>
                  </a:lnTo>
                  <a:lnTo>
                    <a:pt x="47085" y="21732"/>
                  </a:lnTo>
                  <a:lnTo>
                    <a:pt x="49024" y="25039"/>
                  </a:lnTo>
                  <a:lnTo>
                    <a:pt x="52002" y="21732"/>
                  </a:lnTo>
                  <a:lnTo>
                    <a:pt x="54564" y="25984"/>
                  </a:lnTo>
                  <a:lnTo>
                    <a:pt x="56641" y="25984"/>
                  </a:lnTo>
                  <a:lnTo>
                    <a:pt x="60796" y="21732"/>
                  </a:lnTo>
                  <a:lnTo>
                    <a:pt x="64743" y="25039"/>
                  </a:lnTo>
                  <a:lnTo>
                    <a:pt x="68274" y="29763"/>
                  </a:lnTo>
                  <a:lnTo>
                    <a:pt x="69382" y="30708"/>
                  </a:lnTo>
                  <a:lnTo>
                    <a:pt x="74160" y="27874"/>
                  </a:lnTo>
                  <a:lnTo>
                    <a:pt x="78592" y="25511"/>
                  </a:lnTo>
                  <a:lnTo>
                    <a:pt x="79630" y="24094"/>
                  </a:lnTo>
                  <a:lnTo>
                    <a:pt x="81292" y="25039"/>
                  </a:lnTo>
                  <a:lnTo>
                    <a:pt x="85931" y="26456"/>
                  </a:lnTo>
                  <a:lnTo>
                    <a:pt x="89463" y="22677"/>
                  </a:lnTo>
                  <a:lnTo>
                    <a:pt x="91332" y="24094"/>
                  </a:lnTo>
                  <a:lnTo>
                    <a:pt x="94171" y="25039"/>
                  </a:lnTo>
                  <a:lnTo>
                    <a:pt x="96595" y="21732"/>
                  </a:lnTo>
                  <a:lnTo>
                    <a:pt x="98188" y="18897"/>
                  </a:lnTo>
                  <a:lnTo>
                    <a:pt x="100334" y="23622"/>
                  </a:lnTo>
                  <a:lnTo>
                    <a:pt x="104835" y="25039"/>
                  </a:lnTo>
                  <a:lnTo>
                    <a:pt x="107813" y="18897"/>
                  </a:lnTo>
                  <a:lnTo>
                    <a:pt x="112175" y="25039"/>
                  </a:lnTo>
                  <a:lnTo>
                    <a:pt x="115291" y="25039"/>
                  </a:lnTo>
                  <a:lnTo>
                    <a:pt x="116884" y="25039"/>
                  </a:lnTo>
                  <a:lnTo>
                    <a:pt x="117922" y="34960"/>
                  </a:lnTo>
                  <a:lnTo>
                    <a:pt x="118615" y="40157"/>
                  </a:lnTo>
                  <a:lnTo>
                    <a:pt x="119169" y="50551"/>
                  </a:lnTo>
                  <a:lnTo>
                    <a:pt x="119584" y="68503"/>
                  </a:lnTo>
                  <a:lnTo>
                    <a:pt x="119930" y="92598"/>
                  </a:lnTo>
                  <a:lnTo>
                    <a:pt x="119930" y="43464"/>
                  </a:lnTo>
                  <a:lnTo>
                    <a:pt x="119930" y="30708"/>
                  </a:lnTo>
                  <a:lnTo>
                    <a:pt x="119723" y="22204"/>
                  </a:lnTo>
                  <a:lnTo>
                    <a:pt x="119446" y="12283"/>
                  </a:lnTo>
                  <a:lnTo>
                    <a:pt x="117714" y="5669"/>
                  </a:lnTo>
                  <a:lnTo>
                    <a:pt x="111206" y="4251"/>
                  </a:lnTo>
                  <a:lnTo>
                    <a:pt x="109682" y="944"/>
                  </a:lnTo>
                  <a:lnTo>
                    <a:pt x="104558" y="944"/>
                  </a:lnTo>
                  <a:lnTo>
                    <a:pt x="103035" y="2362"/>
                  </a:lnTo>
                  <a:lnTo>
                    <a:pt x="99919" y="2834"/>
                  </a:lnTo>
                  <a:lnTo>
                    <a:pt x="97634" y="1417"/>
                  </a:lnTo>
                  <a:lnTo>
                    <a:pt x="93410" y="6141"/>
                  </a:lnTo>
                  <a:lnTo>
                    <a:pt x="84616" y="2834"/>
                  </a:lnTo>
                  <a:lnTo>
                    <a:pt x="81846" y="4251"/>
                  </a:lnTo>
                  <a:lnTo>
                    <a:pt x="76999" y="7086"/>
                  </a:lnTo>
                  <a:lnTo>
                    <a:pt x="73883" y="4724"/>
                  </a:lnTo>
                  <a:lnTo>
                    <a:pt x="70767" y="4251"/>
                  </a:lnTo>
                  <a:lnTo>
                    <a:pt x="68274" y="4251"/>
                  </a:lnTo>
                  <a:lnTo>
                    <a:pt x="65574" y="6614"/>
                  </a:lnTo>
                  <a:lnTo>
                    <a:pt x="63912" y="3307"/>
                  </a:lnTo>
                  <a:lnTo>
                    <a:pt x="58095" y="4251"/>
                  </a:lnTo>
                  <a:lnTo>
                    <a:pt x="56295" y="4251"/>
                  </a:lnTo>
                  <a:lnTo>
                    <a:pt x="53248" y="3307"/>
                  </a:lnTo>
                  <a:lnTo>
                    <a:pt x="47155" y="4724"/>
                  </a:lnTo>
                  <a:lnTo>
                    <a:pt x="41754" y="3307"/>
                  </a:lnTo>
                  <a:lnTo>
                    <a:pt x="36768" y="3307"/>
                  </a:lnTo>
                  <a:lnTo>
                    <a:pt x="34345" y="4251"/>
                  </a:lnTo>
                  <a:lnTo>
                    <a:pt x="32060" y="1889"/>
                  </a:lnTo>
                  <a:lnTo>
                    <a:pt x="30121" y="1889"/>
                  </a:lnTo>
                  <a:lnTo>
                    <a:pt x="24304" y="1889"/>
                  </a:lnTo>
                  <a:lnTo>
                    <a:pt x="17518" y="3307"/>
                  </a:lnTo>
                  <a:lnTo>
                    <a:pt x="14402" y="1889"/>
                  </a:lnTo>
                  <a:lnTo>
                    <a:pt x="10732" y="3307"/>
                  </a:lnTo>
                  <a:lnTo>
                    <a:pt x="6024" y="0"/>
                  </a:lnTo>
                  <a:lnTo>
                    <a:pt x="3115" y="0"/>
                  </a:lnTo>
                  <a:lnTo>
                    <a:pt x="1938" y="944"/>
                  </a:lnTo>
                  <a:lnTo>
                    <a:pt x="1038" y="4251"/>
                  </a:lnTo>
                  <a:lnTo>
                    <a:pt x="276" y="13228"/>
                  </a:lnTo>
                  <a:lnTo>
                    <a:pt x="0" y="27401"/>
                  </a:lnTo>
                  <a:lnTo>
                    <a:pt x="0" y="42047"/>
                  </a:lnTo>
                  <a:lnTo>
                    <a:pt x="0" y="5811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>
              <a:off x="6264275" y="882650"/>
              <a:ext cx="2751136" cy="16351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582"/>
                  </a:moveTo>
                  <a:lnTo>
                    <a:pt x="0" y="27961"/>
                  </a:lnTo>
                  <a:lnTo>
                    <a:pt x="0" y="0"/>
                  </a:lnTo>
                  <a:lnTo>
                    <a:pt x="276" y="23300"/>
                  </a:lnTo>
                  <a:lnTo>
                    <a:pt x="346" y="41941"/>
                  </a:lnTo>
                  <a:lnTo>
                    <a:pt x="415" y="75728"/>
                  </a:lnTo>
                  <a:lnTo>
                    <a:pt x="830" y="90873"/>
                  </a:lnTo>
                  <a:lnTo>
                    <a:pt x="1523" y="96699"/>
                  </a:lnTo>
                  <a:lnTo>
                    <a:pt x="2285" y="93203"/>
                  </a:lnTo>
                  <a:lnTo>
                    <a:pt x="3323" y="90873"/>
                  </a:lnTo>
                  <a:lnTo>
                    <a:pt x="5124" y="89708"/>
                  </a:lnTo>
                  <a:lnTo>
                    <a:pt x="6231" y="90873"/>
                  </a:lnTo>
                  <a:lnTo>
                    <a:pt x="7132" y="90873"/>
                  </a:lnTo>
                  <a:lnTo>
                    <a:pt x="9140" y="93203"/>
                  </a:lnTo>
                  <a:lnTo>
                    <a:pt x="9901" y="94368"/>
                  </a:lnTo>
                  <a:lnTo>
                    <a:pt x="10802" y="95533"/>
                  </a:lnTo>
                  <a:lnTo>
                    <a:pt x="12325" y="90873"/>
                  </a:lnTo>
                  <a:lnTo>
                    <a:pt x="13987" y="89708"/>
                  </a:lnTo>
                  <a:lnTo>
                    <a:pt x="15995" y="88543"/>
                  </a:lnTo>
                  <a:lnTo>
                    <a:pt x="18418" y="95533"/>
                  </a:lnTo>
                  <a:lnTo>
                    <a:pt x="21534" y="99029"/>
                  </a:lnTo>
                  <a:lnTo>
                    <a:pt x="23266" y="95533"/>
                  </a:lnTo>
                  <a:lnTo>
                    <a:pt x="24304" y="99029"/>
                  </a:lnTo>
                  <a:lnTo>
                    <a:pt x="27005" y="99029"/>
                  </a:lnTo>
                  <a:lnTo>
                    <a:pt x="27974" y="93203"/>
                  </a:lnTo>
                  <a:lnTo>
                    <a:pt x="29151" y="96699"/>
                  </a:lnTo>
                  <a:lnTo>
                    <a:pt x="32336" y="96699"/>
                  </a:lnTo>
                  <a:lnTo>
                    <a:pt x="36353" y="99029"/>
                  </a:lnTo>
                  <a:lnTo>
                    <a:pt x="37738" y="95533"/>
                  </a:lnTo>
                  <a:lnTo>
                    <a:pt x="40854" y="90873"/>
                  </a:lnTo>
                  <a:lnTo>
                    <a:pt x="42931" y="89708"/>
                  </a:lnTo>
                  <a:lnTo>
                    <a:pt x="45424" y="93203"/>
                  </a:lnTo>
                  <a:lnTo>
                    <a:pt x="47085" y="96699"/>
                  </a:lnTo>
                  <a:lnTo>
                    <a:pt x="49024" y="93203"/>
                  </a:lnTo>
                  <a:lnTo>
                    <a:pt x="52417" y="96699"/>
                  </a:lnTo>
                  <a:lnTo>
                    <a:pt x="54564" y="92038"/>
                  </a:lnTo>
                  <a:lnTo>
                    <a:pt x="56641" y="92038"/>
                  </a:lnTo>
                  <a:lnTo>
                    <a:pt x="58857" y="86213"/>
                  </a:lnTo>
                  <a:lnTo>
                    <a:pt x="61627" y="93203"/>
                  </a:lnTo>
                  <a:lnTo>
                    <a:pt x="65227" y="87378"/>
                  </a:lnTo>
                  <a:lnTo>
                    <a:pt x="69382" y="87378"/>
                  </a:lnTo>
                  <a:lnTo>
                    <a:pt x="73052" y="90873"/>
                  </a:lnTo>
                  <a:lnTo>
                    <a:pt x="75199" y="85048"/>
                  </a:lnTo>
                  <a:lnTo>
                    <a:pt x="77622" y="86213"/>
                  </a:lnTo>
                  <a:lnTo>
                    <a:pt x="78592" y="93203"/>
                  </a:lnTo>
                  <a:lnTo>
                    <a:pt x="79630" y="94368"/>
                  </a:lnTo>
                  <a:lnTo>
                    <a:pt x="82815" y="90873"/>
                  </a:lnTo>
                  <a:lnTo>
                    <a:pt x="85654" y="94368"/>
                  </a:lnTo>
                  <a:lnTo>
                    <a:pt x="89463" y="95533"/>
                  </a:lnTo>
                  <a:lnTo>
                    <a:pt x="90571" y="94368"/>
                  </a:lnTo>
                  <a:lnTo>
                    <a:pt x="91332" y="94368"/>
                  </a:lnTo>
                  <a:lnTo>
                    <a:pt x="92233" y="89708"/>
                  </a:lnTo>
                  <a:lnTo>
                    <a:pt x="94171" y="93203"/>
                  </a:lnTo>
                  <a:lnTo>
                    <a:pt x="95072" y="95533"/>
                  </a:lnTo>
                  <a:lnTo>
                    <a:pt x="95695" y="93203"/>
                  </a:lnTo>
                  <a:lnTo>
                    <a:pt x="96526" y="96699"/>
                  </a:lnTo>
                  <a:lnTo>
                    <a:pt x="98049" y="90873"/>
                  </a:lnTo>
                  <a:lnTo>
                    <a:pt x="100473" y="95533"/>
                  </a:lnTo>
                  <a:lnTo>
                    <a:pt x="102827" y="88543"/>
                  </a:lnTo>
                  <a:lnTo>
                    <a:pt x="103796" y="93203"/>
                  </a:lnTo>
                  <a:lnTo>
                    <a:pt x="104835" y="93203"/>
                  </a:lnTo>
                  <a:lnTo>
                    <a:pt x="109267" y="88543"/>
                  </a:lnTo>
                  <a:lnTo>
                    <a:pt x="113491" y="93203"/>
                  </a:lnTo>
                  <a:lnTo>
                    <a:pt x="116814" y="87378"/>
                  </a:lnTo>
                  <a:lnTo>
                    <a:pt x="117922" y="83883"/>
                  </a:lnTo>
                  <a:lnTo>
                    <a:pt x="118615" y="78058"/>
                  </a:lnTo>
                  <a:lnTo>
                    <a:pt x="119169" y="67572"/>
                  </a:lnTo>
                  <a:lnTo>
                    <a:pt x="119584" y="50097"/>
                  </a:lnTo>
                  <a:lnTo>
                    <a:pt x="119930" y="26796"/>
                  </a:lnTo>
                  <a:lnTo>
                    <a:pt x="119930" y="75728"/>
                  </a:lnTo>
                  <a:lnTo>
                    <a:pt x="119930" y="87378"/>
                  </a:lnTo>
                  <a:lnTo>
                    <a:pt x="119792" y="95533"/>
                  </a:lnTo>
                  <a:lnTo>
                    <a:pt x="119446" y="106019"/>
                  </a:lnTo>
                  <a:lnTo>
                    <a:pt x="118822" y="114174"/>
                  </a:lnTo>
                  <a:lnTo>
                    <a:pt x="114391" y="118834"/>
                  </a:lnTo>
                  <a:lnTo>
                    <a:pt x="111206" y="114174"/>
                  </a:lnTo>
                  <a:lnTo>
                    <a:pt x="109613" y="116504"/>
                  </a:lnTo>
                  <a:lnTo>
                    <a:pt x="104558" y="116504"/>
                  </a:lnTo>
                  <a:lnTo>
                    <a:pt x="103035" y="116504"/>
                  </a:lnTo>
                  <a:lnTo>
                    <a:pt x="101511" y="118834"/>
                  </a:lnTo>
                  <a:lnTo>
                    <a:pt x="99919" y="115339"/>
                  </a:lnTo>
                  <a:lnTo>
                    <a:pt x="98049" y="118834"/>
                  </a:lnTo>
                  <a:lnTo>
                    <a:pt x="93202" y="116504"/>
                  </a:lnTo>
                  <a:lnTo>
                    <a:pt x="91748" y="111844"/>
                  </a:lnTo>
                  <a:lnTo>
                    <a:pt x="87247" y="116504"/>
                  </a:lnTo>
                  <a:lnTo>
                    <a:pt x="84200" y="110679"/>
                  </a:lnTo>
                  <a:lnTo>
                    <a:pt x="80669" y="116504"/>
                  </a:lnTo>
                  <a:lnTo>
                    <a:pt x="77899" y="113009"/>
                  </a:lnTo>
                  <a:lnTo>
                    <a:pt x="75337" y="116504"/>
                  </a:lnTo>
                  <a:lnTo>
                    <a:pt x="73883" y="113009"/>
                  </a:lnTo>
                  <a:lnTo>
                    <a:pt x="72567" y="114174"/>
                  </a:lnTo>
                  <a:lnTo>
                    <a:pt x="70767" y="114174"/>
                  </a:lnTo>
                  <a:lnTo>
                    <a:pt x="69659" y="110679"/>
                  </a:lnTo>
                  <a:lnTo>
                    <a:pt x="68343" y="116504"/>
                  </a:lnTo>
                  <a:lnTo>
                    <a:pt x="66959" y="110679"/>
                  </a:lnTo>
                  <a:lnTo>
                    <a:pt x="65574" y="111844"/>
                  </a:lnTo>
                  <a:lnTo>
                    <a:pt x="63912" y="114174"/>
                  </a:lnTo>
                  <a:lnTo>
                    <a:pt x="62388" y="116504"/>
                  </a:lnTo>
                  <a:lnTo>
                    <a:pt x="60588" y="116504"/>
                  </a:lnTo>
                  <a:lnTo>
                    <a:pt x="58095" y="116504"/>
                  </a:lnTo>
                  <a:lnTo>
                    <a:pt x="56295" y="116504"/>
                  </a:lnTo>
                  <a:lnTo>
                    <a:pt x="54772" y="114174"/>
                  </a:lnTo>
                  <a:lnTo>
                    <a:pt x="53248" y="114174"/>
                  </a:lnTo>
                  <a:lnTo>
                    <a:pt x="49855" y="118834"/>
                  </a:lnTo>
                  <a:lnTo>
                    <a:pt x="47155" y="113009"/>
                  </a:lnTo>
                  <a:lnTo>
                    <a:pt x="44177" y="118834"/>
                  </a:lnTo>
                  <a:lnTo>
                    <a:pt x="41754" y="114174"/>
                  </a:lnTo>
                  <a:lnTo>
                    <a:pt x="38984" y="118834"/>
                  </a:lnTo>
                  <a:lnTo>
                    <a:pt x="36768" y="114174"/>
                  </a:lnTo>
                  <a:lnTo>
                    <a:pt x="34345" y="114174"/>
                  </a:lnTo>
                  <a:lnTo>
                    <a:pt x="32060" y="116504"/>
                  </a:lnTo>
                  <a:lnTo>
                    <a:pt x="30121" y="116504"/>
                  </a:lnTo>
                  <a:lnTo>
                    <a:pt x="24304" y="116504"/>
                  </a:lnTo>
                  <a:lnTo>
                    <a:pt x="22573" y="116504"/>
                  </a:lnTo>
                  <a:lnTo>
                    <a:pt x="17587" y="114174"/>
                  </a:lnTo>
                  <a:lnTo>
                    <a:pt x="14402" y="116504"/>
                  </a:lnTo>
                  <a:lnTo>
                    <a:pt x="5816" y="113009"/>
                  </a:lnTo>
                  <a:lnTo>
                    <a:pt x="1038" y="114174"/>
                  </a:lnTo>
                  <a:lnTo>
                    <a:pt x="207" y="104854"/>
                  </a:lnTo>
                  <a:lnTo>
                    <a:pt x="0" y="90873"/>
                  </a:lnTo>
                  <a:lnTo>
                    <a:pt x="0" y="75728"/>
                  </a:lnTo>
                  <a:lnTo>
                    <a:pt x="0" y="60582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34936" y="889000"/>
            <a:ext cx="8885237" cy="115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34936" y="2116136"/>
            <a:ext cx="8896350" cy="4135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52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B2300"/>
            </a:gs>
            <a:gs pos="100000">
              <a:schemeClr val="dk2"/>
            </a:gs>
          </a:gsLst>
          <a:lin ang="5400000" scaled="0"/>
        </a:gra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34936" y="889000"/>
            <a:ext cx="8885237" cy="115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34936" y="2116136"/>
            <a:ext cx="8896350" cy="4135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52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marR="0" lvl="6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marR="0" lvl="7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marR="0" lvl="8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" name="Shape 40"/>
          <p:cNvSpPr/>
          <p:nvPr/>
        </p:nvSpPr>
        <p:spPr>
          <a:xfrm>
            <a:off x="3587750" y="53975"/>
            <a:ext cx="1982787" cy="654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537" y="19514"/>
                </a:moveTo>
                <a:lnTo>
                  <a:pt x="2497" y="18058"/>
                </a:lnTo>
                <a:lnTo>
                  <a:pt x="43426" y="18058"/>
                </a:lnTo>
                <a:lnTo>
                  <a:pt x="46405" y="11650"/>
                </a:lnTo>
                <a:lnTo>
                  <a:pt x="48518" y="7864"/>
                </a:lnTo>
                <a:lnTo>
                  <a:pt x="50536" y="4951"/>
                </a:lnTo>
                <a:lnTo>
                  <a:pt x="53034" y="3203"/>
                </a:lnTo>
                <a:lnTo>
                  <a:pt x="55532" y="1456"/>
                </a:lnTo>
                <a:lnTo>
                  <a:pt x="58126" y="582"/>
                </a:lnTo>
                <a:lnTo>
                  <a:pt x="61393" y="0"/>
                </a:lnTo>
                <a:lnTo>
                  <a:pt x="65140" y="1456"/>
                </a:lnTo>
                <a:lnTo>
                  <a:pt x="68598" y="4368"/>
                </a:lnTo>
                <a:lnTo>
                  <a:pt x="71096" y="7864"/>
                </a:lnTo>
                <a:lnTo>
                  <a:pt x="73787" y="11650"/>
                </a:lnTo>
                <a:lnTo>
                  <a:pt x="75516" y="14854"/>
                </a:lnTo>
                <a:lnTo>
                  <a:pt x="77053" y="18640"/>
                </a:lnTo>
                <a:lnTo>
                  <a:pt x="116156" y="18058"/>
                </a:lnTo>
                <a:lnTo>
                  <a:pt x="117502" y="19223"/>
                </a:lnTo>
                <a:lnTo>
                  <a:pt x="118462" y="21262"/>
                </a:lnTo>
                <a:lnTo>
                  <a:pt x="119327" y="26504"/>
                </a:lnTo>
                <a:lnTo>
                  <a:pt x="119711" y="32621"/>
                </a:lnTo>
                <a:lnTo>
                  <a:pt x="119903" y="39902"/>
                </a:lnTo>
                <a:lnTo>
                  <a:pt x="119903" y="101650"/>
                </a:lnTo>
                <a:lnTo>
                  <a:pt x="77726" y="101941"/>
                </a:lnTo>
                <a:lnTo>
                  <a:pt x="67253" y="119126"/>
                </a:lnTo>
                <a:lnTo>
                  <a:pt x="50248" y="119708"/>
                </a:lnTo>
                <a:lnTo>
                  <a:pt x="41985" y="100776"/>
                </a:lnTo>
                <a:lnTo>
                  <a:pt x="4419" y="101650"/>
                </a:lnTo>
                <a:lnTo>
                  <a:pt x="0" y="101650"/>
                </a:lnTo>
                <a:lnTo>
                  <a:pt x="0" y="44271"/>
                </a:lnTo>
                <a:lnTo>
                  <a:pt x="0" y="35825"/>
                </a:lnTo>
                <a:lnTo>
                  <a:pt x="480" y="27378"/>
                </a:lnTo>
                <a:lnTo>
                  <a:pt x="864" y="23300"/>
                </a:lnTo>
                <a:lnTo>
                  <a:pt x="1537" y="19514"/>
                </a:lnTo>
              </a:path>
            </a:pathLst>
          </a:custGeom>
          <a:gradFill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" name="Shape 41"/>
          <p:cNvSpPr/>
          <p:nvPr/>
        </p:nvSpPr>
        <p:spPr>
          <a:xfrm>
            <a:off x="4205287" y="61911"/>
            <a:ext cx="766762" cy="673099"/>
          </a:xfrm>
          <a:prstGeom prst="ellipse">
            <a:avLst/>
          </a:prstGeom>
          <a:gradFill>
            <a:gsLst>
              <a:gs pos="0">
                <a:srgbClr val="00CCFF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" name="Shape 42"/>
          <p:cNvSpPr/>
          <p:nvPr/>
        </p:nvSpPr>
        <p:spPr>
          <a:xfrm>
            <a:off x="3586162" y="452437"/>
            <a:ext cx="1984374" cy="3047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128" y="23750"/>
                </a:moveTo>
                <a:lnTo>
                  <a:pt x="5760" y="26250"/>
                </a:lnTo>
                <a:lnTo>
                  <a:pt x="7584" y="23750"/>
                </a:lnTo>
                <a:lnTo>
                  <a:pt x="9408" y="26250"/>
                </a:lnTo>
                <a:lnTo>
                  <a:pt x="10752" y="33750"/>
                </a:lnTo>
                <a:lnTo>
                  <a:pt x="12288" y="39375"/>
                </a:lnTo>
                <a:lnTo>
                  <a:pt x="14784" y="34375"/>
                </a:lnTo>
                <a:lnTo>
                  <a:pt x="16896" y="31875"/>
                </a:lnTo>
                <a:lnTo>
                  <a:pt x="19968" y="31875"/>
                </a:lnTo>
                <a:lnTo>
                  <a:pt x="22176" y="28125"/>
                </a:lnTo>
                <a:lnTo>
                  <a:pt x="24096" y="31250"/>
                </a:lnTo>
                <a:lnTo>
                  <a:pt x="25824" y="35625"/>
                </a:lnTo>
                <a:lnTo>
                  <a:pt x="27360" y="37500"/>
                </a:lnTo>
                <a:lnTo>
                  <a:pt x="29856" y="31875"/>
                </a:lnTo>
                <a:lnTo>
                  <a:pt x="32448" y="31875"/>
                </a:lnTo>
                <a:lnTo>
                  <a:pt x="36288" y="33750"/>
                </a:lnTo>
                <a:lnTo>
                  <a:pt x="37824" y="41250"/>
                </a:lnTo>
                <a:lnTo>
                  <a:pt x="40320" y="39375"/>
                </a:lnTo>
                <a:lnTo>
                  <a:pt x="43872" y="37500"/>
                </a:lnTo>
                <a:lnTo>
                  <a:pt x="46368" y="50000"/>
                </a:lnTo>
                <a:lnTo>
                  <a:pt x="47808" y="52500"/>
                </a:lnTo>
                <a:lnTo>
                  <a:pt x="49248" y="61875"/>
                </a:lnTo>
                <a:lnTo>
                  <a:pt x="50016" y="75625"/>
                </a:lnTo>
                <a:lnTo>
                  <a:pt x="51456" y="81250"/>
                </a:lnTo>
                <a:lnTo>
                  <a:pt x="53280" y="81250"/>
                </a:lnTo>
                <a:lnTo>
                  <a:pt x="55488" y="80625"/>
                </a:lnTo>
                <a:lnTo>
                  <a:pt x="57696" y="81250"/>
                </a:lnTo>
                <a:lnTo>
                  <a:pt x="59232" y="86875"/>
                </a:lnTo>
                <a:lnTo>
                  <a:pt x="60480" y="82500"/>
                </a:lnTo>
                <a:lnTo>
                  <a:pt x="62496" y="81875"/>
                </a:lnTo>
                <a:lnTo>
                  <a:pt x="64512" y="73750"/>
                </a:lnTo>
                <a:lnTo>
                  <a:pt x="66048" y="75625"/>
                </a:lnTo>
                <a:lnTo>
                  <a:pt x="68736" y="73125"/>
                </a:lnTo>
                <a:lnTo>
                  <a:pt x="69888" y="63125"/>
                </a:lnTo>
                <a:lnTo>
                  <a:pt x="73056" y="55000"/>
                </a:lnTo>
                <a:lnTo>
                  <a:pt x="73824" y="42500"/>
                </a:lnTo>
                <a:lnTo>
                  <a:pt x="75456" y="36250"/>
                </a:lnTo>
                <a:lnTo>
                  <a:pt x="78144" y="32500"/>
                </a:lnTo>
                <a:lnTo>
                  <a:pt x="79584" y="37500"/>
                </a:lnTo>
                <a:lnTo>
                  <a:pt x="81024" y="35000"/>
                </a:lnTo>
                <a:lnTo>
                  <a:pt x="82752" y="39375"/>
                </a:lnTo>
                <a:lnTo>
                  <a:pt x="84576" y="35625"/>
                </a:lnTo>
                <a:lnTo>
                  <a:pt x="88032" y="39375"/>
                </a:lnTo>
                <a:lnTo>
                  <a:pt x="89568" y="43125"/>
                </a:lnTo>
                <a:lnTo>
                  <a:pt x="91296" y="33125"/>
                </a:lnTo>
                <a:lnTo>
                  <a:pt x="92448" y="31875"/>
                </a:lnTo>
                <a:lnTo>
                  <a:pt x="93792" y="35625"/>
                </a:lnTo>
                <a:lnTo>
                  <a:pt x="94944" y="34375"/>
                </a:lnTo>
                <a:lnTo>
                  <a:pt x="96576" y="23750"/>
                </a:lnTo>
                <a:lnTo>
                  <a:pt x="99360" y="20625"/>
                </a:lnTo>
                <a:lnTo>
                  <a:pt x="100704" y="21875"/>
                </a:lnTo>
                <a:lnTo>
                  <a:pt x="102048" y="21875"/>
                </a:lnTo>
                <a:lnTo>
                  <a:pt x="104064" y="9375"/>
                </a:lnTo>
                <a:lnTo>
                  <a:pt x="105216" y="3750"/>
                </a:lnTo>
                <a:lnTo>
                  <a:pt x="106752" y="6250"/>
                </a:lnTo>
                <a:lnTo>
                  <a:pt x="108480" y="20000"/>
                </a:lnTo>
                <a:lnTo>
                  <a:pt x="110208" y="11250"/>
                </a:lnTo>
                <a:lnTo>
                  <a:pt x="111744" y="0"/>
                </a:lnTo>
                <a:lnTo>
                  <a:pt x="113184" y="625"/>
                </a:lnTo>
                <a:lnTo>
                  <a:pt x="114720" y="23750"/>
                </a:lnTo>
                <a:lnTo>
                  <a:pt x="116064" y="20000"/>
                </a:lnTo>
                <a:lnTo>
                  <a:pt x="117792" y="10000"/>
                </a:lnTo>
                <a:lnTo>
                  <a:pt x="119136" y="10000"/>
                </a:lnTo>
                <a:lnTo>
                  <a:pt x="119904" y="17500"/>
                </a:lnTo>
                <a:lnTo>
                  <a:pt x="119904" y="76250"/>
                </a:lnTo>
                <a:lnTo>
                  <a:pt x="78912" y="90000"/>
                </a:lnTo>
                <a:lnTo>
                  <a:pt x="66432" y="114375"/>
                </a:lnTo>
                <a:lnTo>
                  <a:pt x="54048" y="119375"/>
                </a:lnTo>
                <a:lnTo>
                  <a:pt x="47904" y="97500"/>
                </a:lnTo>
                <a:lnTo>
                  <a:pt x="42336" y="61250"/>
                </a:lnTo>
                <a:lnTo>
                  <a:pt x="0" y="55000"/>
                </a:lnTo>
                <a:lnTo>
                  <a:pt x="0" y="11875"/>
                </a:lnTo>
                <a:lnTo>
                  <a:pt x="672" y="18750"/>
                </a:lnTo>
                <a:lnTo>
                  <a:pt x="1728" y="20625"/>
                </a:lnTo>
                <a:lnTo>
                  <a:pt x="3072" y="21250"/>
                </a:lnTo>
                <a:lnTo>
                  <a:pt x="4128" y="23750"/>
                </a:lnTo>
              </a:path>
            </a:pathLst>
          </a:custGeom>
          <a:solidFill>
            <a:srgbClr val="0033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3586162" y="508000"/>
            <a:ext cx="1984374" cy="3063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536" y="75854"/>
                </a:moveTo>
                <a:lnTo>
                  <a:pt x="2496" y="77720"/>
                </a:lnTo>
                <a:lnTo>
                  <a:pt x="3648" y="77720"/>
                </a:lnTo>
                <a:lnTo>
                  <a:pt x="43200" y="77720"/>
                </a:lnTo>
                <a:lnTo>
                  <a:pt x="43968" y="83937"/>
                </a:lnTo>
                <a:lnTo>
                  <a:pt x="46752" y="96373"/>
                </a:lnTo>
                <a:lnTo>
                  <a:pt x="49056" y="103212"/>
                </a:lnTo>
                <a:lnTo>
                  <a:pt x="51072" y="108808"/>
                </a:lnTo>
                <a:lnTo>
                  <a:pt x="53664" y="114404"/>
                </a:lnTo>
                <a:lnTo>
                  <a:pt x="56352" y="116891"/>
                </a:lnTo>
                <a:lnTo>
                  <a:pt x="60576" y="119378"/>
                </a:lnTo>
                <a:lnTo>
                  <a:pt x="64512" y="116891"/>
                </a:lnTo>
                <a:lnTo>
                  <a:pt x="69408" y="110673"/>
                </a:lnTo>
                <a:lnTo>
                  <a:pt x="73824" y="98238"/>
                </a:lnTo>
                <a:lnTo>
                  <a:pt x="76512" y="85181"/>
                </a:lnTo>
                <a:lnTo>
                  <a:pt x="77856" y="77720"/>
                </a:lnTo>
                <a:lnTo>
                  <a:pt x="116160" y="77720"/>
                </a:lnTo>
                <a:lnTo>
                  <a:pt x="117504" y="77098"/>
                </a:lnTo>
                <a:lnTo>
                  <a:pt x="118464" y="75233"/>
                </a:lnTo>
                <a:lnTo>
                  <a:pt x="119328" y="70880"/>
                </a:lnTo>
                <a:lnTo>
                  <a:pt x="119712" y="65906"/>
                </a:lnTo>
                <a:lnTo>
                  <a:pt x="119904" y="59689"/>
                </a:lnTo>
                <a:lnTo>
                  <a:pt x="119904" y="8704"/>
                </a:lnTo>
                <a:lnTo>
                  <a:pt x="118848" y="0"/>
                </a:lnTo>
                <a:lnTo>
                  <a:pt x="118272" y="2487"/>
                </a:lnTo>
                <a:lnTo>
                  <a:pt x="117792" y="11191"/>
                </a:lnTo>
                <a:lnTo>
                  <a:pt x="117408" y="21139"/>
                </a:lnTo>
                <a:lnTo>
                  <a:pt x="116928" y="20518"/>
                </a:lnTo>
                <a:lnTo>
                  <a:pt x="116256" y="19896"/>
                </a:lnTo>
                <a:lnTo>
                  <a:pt x="114816" y="14922"/>
                </a:lnTo>
                <a:lnTo>
                  <a:pt x="113856" y="10569"/>
                </a:lnTo>
                <a:lnTo>
                  <a:pt x="112320" y="8704"/>
                </a:lnTo>
                <a:lnTo>
                  <a:pt x="110688" y="13056"/>
                </a:lnTo>
                <a:lnTo>
                  <a:pt x="109248" y="20518"/>
                </a:lnTo>
                <a:lnTo>
                  <a:pt x="108096" y="15544"/>
                </a:lnTo>
                <a:lnTo>
                  <a:pt x="107232" y="14922"/>
                </a:lnTo>
                <a:lnTo>
                  <a:pt x="105888" y="10569"/>
                </a:lnTo>
                <a:lnTo>
                  <a:pt x="104544" y="11813"/>
                </a:lnTo>
                <a:lnTo>
                  <a:pt x="103584" y="16787"/>
                </a:lnTo>
                <a:lnTo>
                  <a:pt x="103104" y="23626"/>
                </a:lnTo>
                <a:lnTo>
                  <a:pt x="102048" y="20518"/>
                </a:lnTo>
                <a:lnTo>
                  <a:pt x="100416" y="20518"/>
                </a:lnTo>
                <a:lnTo>
                  <a:pt x="98400" y="17409"/>
                </a:lnTo>
                <a:lnTo>
                  <a:pt x="96672" y="23626"/>
                </a:lnTo>
                <a:lnTo>
                  <a:pt x="95040" y="14922"/>
                </a:lnTo>
                <a:lnTo>
                  <a:pt x="93024" y="20518"/>
                </a:lnTo>
                <a:lnTo>
                  <a:pt x="91104" y="34196"/>
                </a:lnTo>
                <a:lnTo>
                  <a:pt x="89472" y="29222"/>
                </a:lnTo>
                <a:lnTo>
                  <a:pt x="88032" y="24248"/>
                </a:lnTo>
                <a:lnTo>
                  <a:pt x="86496" y="21139"/>
                </a:lnTo>
                <a:lnTo>
                  <a:pt x="84480" y="23626"/>
                </a:lnTo>
                <a:lnTo>
                  <a:pt x="81312" y="27357"/>
                </a:lnTo>
                <a:lnTo>
                  <a:pt x="78528" y="23005"/>
                </a:lnTo>
                <a:lnTo>
                  <a:pt x="77472" y="26735"/>
                </a:lnTo>
                <a:lnTo>
                  <a:pt x="76224" y="35440"/>
                </a:lnTo>
                <a:lnTo>
                  <a:pt x="75168" y="50362"/>
                </a:lnTo>
                <a:lnTo>
                  <a:pt x="74016" y="57823"/>
                </a:lnTo>
                <a:lnTo>
                  <a:pt x="73440" y="69015"/>
                </a:lnTo>
                <a:lnTo>
                  <a:pt x="72192" y="73367"/>
                </a:lnTo>
                <a:lnTo>
                  <a:pt x="69984" y="75854"/>
                </a:lnTo>
                <a:lnTo>
                  <a:pt x="67488" y="77098"/>
                </a:lnTo>
                <a:lnTo>
                  <a:pt x="66912" y="82072"/>
                </a:lnTo>
                <a:lnTo>
                  <a:pt x="63648" y="80829"/>
                </a:lnTo>
                <a:lnTo>
                  <a:pt x="60864" y="85181"/>
                </a:lnTo>
                <a:lnTo>
                  <a:pt x="58080" y="84559"/>
                </a:lnTo>
                <a:lnTo>
                  <a:pt x="53376" y="90155"/>
                </a:lnTo>
                <a:lnTo>
                  <a:pt x="50784" y="75854"/>
                </a:lnTo>
                <a:lnTo>
                  <a:pt x="47904" y="72124"/>
                </a:lnTo>
                <a:lnTo>
                  <a:pt x="44928" y="47253"/>
                </a:lnTo>
                <a:lnTo>
                  <a:pt x="43584" y="35440"/>
                </a:lnTo>
                <a:lnTo>
                  <a:pt x="42144" y="32331"/>
                </a:lnTo>
                <a:lnTo>
                  <a:pt x="38304" y="29222"/>
                </a:lnTo>
                <a:lnTo>
                  <a:pt x="35232" y="26113"/>
                </a:lnTo>
                <a:lnTo>
                  <a:pt x="31872" y="20518"/>
                </a:lnTo>
                <a:lnTo>
                  <a:pt x="28704" y="26113"/>
                </a:lnTo>
                <a:lnTo>
                  <a:pt x="25152" y="14922"/>
                </a:lnTo>
                <a:lnTo>
                  <a:pt x="22368" y="14922"/>
                </a:lnTo>
                <a:lnTo>
                  <a:pt x="20544" y="21761"/>
                </a:lnTo>
                <a:lnTo>
                  <a:pt x="19392" y="16165"/>
                </a:lnTo>
                <a:lnTo>
                  <a:pt x="17856" y="19896"/>
                </a:lnTo>
                <a:lnTo>
                  <a:pt x="15840" y="20518"/>
                </a:lnTo>
                <a:lnTo>
                  <a:pt x="13920" y="23005"/>
                </a:lnTo>
                <a:lnTo>
                  <a:pt x="11712" y="27357"/>
                </a:lnTo>
                <a:lnTo>
                  <a:pt x="9792" y="21761"/>
                </a:lnTo>
                <a:lnTo>
                  <a:pt x="7872" y="24870"/>
                </a:lnTo>
                <a:lnTo>
                  <a:pt x="5472" y="26735"/>
                </a:lnTo>
                <a:lnTo>
                  <a:pt x="3936" y="24870"/>
                </a:lnTo>
                <a:lnTo>
                  <a:pt x="1056" y="23626"/>
                </a:lnTo>
                <a:lnTo>
                  <a:pt x="0" y="29222"/>
                </a:lnTo>
                <a:lnTo>
                  <a:pt x="96" y="46010"/>
                </a:lnTo>
                <a:lnTo>
                  <a:pt x="288" y="60932"/>
                </a:lnTo>
                <a:lnTo>
                  <a:pt x="864" y="73367"/>
                </a:lnTo>
                <a:lnTo>
                  <a:pt x="1536" y="75854"/>
                </a:lnTo>
              </a:path>
            </a:pathLst>
          </a:custGeom>
          <a:gradFill>
            <a:gsLst>
              <a:gs pos="0">
                <a:srgbClr val="CC66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3598862" y="557212"/>
            <a:ext cx="1947862" cy="228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3154" y="40000"/>
                </a:moveTo>
                <a:lnTo>
                  <a:pt x="29437" y="37500"/>
                </a:lnTo>
                <a:lnTo>
                  <a:pt x="25721" y="41666"/>
                </a:lnTo>
                <a:lnTo>
                  <a:pt x="21418" y="41666"/>
                </a:lnTo>
                <a:lnTo>
                  <a:pt x="15745" y="40000"/>
                </a:lnTo>
                <a:lnTo>
                  <a:pt x="9486" y="41666"/>
                </a:lnTo>
                <a:lnTo>
                  <a:pt x="6356" y="42500"/>
                </a:lnTo>
                <a:lnTo>
                  <a:pt x="3911" y="40833"/>
                </a:lnTo>
                <a:lnTo>
                  <a:pt x="1564" y="42500"/>
                </a:lnTo>
                <a:lnTo>
                  <a:pt x="782" y="30000"/>
                </a:lnTo>
                <a:lnTo>
                  <a:pt x="97" y="20000"/>
                </a:lnTo>
                <a:lnTo>
                  <a:pt x="0" y="38333"/>
                </a:lnTo>
                <a:lnTo>
                  <a:pt x="782" y="55833"/>
                </a:lnTo>
                <a:lnTo>
                  <a:pt x="4498" y="53333"/>
                </a:lnTo>
                <a:lnTo>
                  <a:pt x="7921" y="51666"/>
                </a:lnTo>
                <a:lnTo>
                  <a:pt x="10073" y="52500"/>
                </a:lnTo>
                <a:lnTo>
                  <a:pt x="11931" y="53333"/>
                </a:lnTo>
                <a:lnTo>
                  <a:pt x="13105" y="54166"/>
                </a:lnTo>
                <a:lnTo>
                  <a:pt x="16625" y="53333"/>
                </a:lnTo>
                <a:lnTo>
                  <a:pt x="19951" y="56666"/>
                </a:lnTo>
                <a:lnTo>
                  <a:pt x="27775" y="53333"/>
                </a:lnTo>
                <a:lnTo>
                  <a:pt x="33349" y="52500"/>
                </a:lnTo>
                <a:lnTo>
                  <a:pt x="38044" y="53333"/>
                </a:lnTo>
                <a:lnTo>
                  <a:pt x="43031" y="53333"/>
                </a:lnTo>
                <a:lnTo>
                  <a:pt x="45476" y="76666"/>
                </a:lnTo>
                <a:lnTo>
                  <a:pt x="47432" y="87500"/>
                </a:lnTo>
                <a:lnTo>
                  <a:pt x="51540" y="109166"/>
                </a:lnTo>
                <a:lnTo>
                  <a:pt x="54572" y="113333"/>
                </a:lnTo>
                <a:lnTo>
                  <a:pt x="58288" y="119166"/>
                </a:lnTo>
                <a:lnTo>
                  <a:pt x="62787" y="119166"/>
                </a:lnTo>
                <a:lnTo>
                  <a:pt x="66894" y="114166"/>
                </a:lnTo>
                <a:lnTo>
                  <a:pt x="71198" y="100833"/>
                </a:lnTo>
                <a:lnTo>
                  <a:pt x="74327" y="88333"/>
                </a:lnTo>
                <a:lnTo>
                  <a:pt x="76870" y="68333"/>
                </a:lnTo>
                <a:lnTo>
                  <a:pt x="78826" y="60000"/>
                </a:lnTo>
                <a:lnTo>
                  <a:pt x="80880" y="55833"/>
                </a:lnTo>
                <a:lnTo>
                  <a:pt x="85770" y="61666"/>
                </a:lnTo>
                <a:lnTo>
                  <a:pt x="91638" y="56666"/>
                </a:lnTo>
                <a:lnTo>
                  <a:pt x="97310" y="57500"/>
                </a:lnTo>
                <a:lnTo>
                  <a:pt x="99853" y="55833"/>
                </a:lnTo>
                <a:lnTo>
                  <a:pt x="104743" y="58333"/>
                </a:lnTo>
                <a:lnTo>
                  <a:pt x="109339" y="55833"/>
                </a:lnTo>
                <a:lnTo>
                  <a:pt x="113447" y="60000"/>
                </a:lnTo>
                <a:lnTo>
                  <a:pt x="118435" y="57500"/>
                </a:lnTo>
                <a:lnTo>
                  <a:pt x="119608" y="46666"/>
                </a:lnTo>
                <a:lnTo>
                  <a:pt x="119902" y="28333"/>
                </a:lnTo>
                <a:lnTo>
                  <a:pt x="119706" y="0"/>
                </a:lnTo>
                <a:lnTo>
                  <a:pt x="118435" y="30833"/>
                </a:lnTo>
                <a:lnTo>
                  <a:pt x="117750" y="45833"/>
                </a:lnTo>
                <a:lnTo>
                  <a:pt x="114523" y="49166"/>
                </a:lnTo>
                <a:lnTo>
                  <a:pt x="108753" y="48333"/>
                </a:lnTo>
                <a:lnTo>
                  <a:pt x="104058" y="46666"/>
                </a:lnTo>
                <a:lnTo>
                  <a:pt x="96136" y="45000"/>
                </a:lnTo>
                <a:lnTo>
                  <a:pt x="92029" y="48333"/>
                </a:lnTo>
                <a:lnTo>
                  <a:pt x="86552" y="46666"/>
                </a:lnTo>
                <a:lnTo>
                  <a:pt x="83227" y="51666"/>
                </a:lnTo>
                <a:lnTo>
                  <a:pt x="80977" y="45833"/>
                </a:lnTo>
                <a:lnTo>
                  <a:pt x="79706" y="44166"/>
                </a:lnTo>
                <a:lnTo>
                  <a:pt x="78630" y="38333"/>
                </a:lnTo>
                <a:lnTo>
                  <a:pt x="79119" y="26666"/>
                </a:lnTo>
                <a:lnTo>
                  <a:pt x="79119" y="14166"/>
                </a:lnTo>
                <a:lnTo>
                  <a:pt x="78044" y="18333"/>
                </a:lnTo>
                <a:lnTo>
                  <a:pt x="76870" y="40833"/>
                </a:lnTo>
                <a:lnTo>
                  <a:pt x="74327" y="60000"/>
                </a:lnTo>
                <a:lnTo>
                  <a:pt x="72860" y="72500"/>
                </a:lnTo>
                <a:lnTo>
                  <a:pt x="70220" y="84166"/>
                </a:lnTo>
                <a:lnTo>
                  <a:pt x="68557" y="81666"/>
                </a:lnTo>
                <a:lnTo>
                  <a:pt x="65623" y="93333"/>
                </a:lnTo>
                <a:lnTo>
                  <a:pt x="62982" y="98333"/>
                </a:lnTo>
                <a:lnTo>
                  <a:pt x="60440" y="103333"/>
                </a:lnTo>
                <a:lnTo>
                  <a:pt x="57212" y="90000"/>
                </a:lnTo>
                <a:lnTo>
                  <a:pt x="54474" y="91666"/>
                </a:lnTo>
                <a:lnTo>
                  <a:pt x="53398" y="76666"/>
                </a:lnTo>
                <a:lnTo>
                  <a:pt x="50855" y="77500"/>
                </a:lnTo>
                <a:lnTo>
                  <a:pt x="49584" y="81666"/>
                </a:lnTo>
                <a:lnTo>
                  <a:pt x="47530" y="71666"/>
                </a:lnTo>
                <a:lnTo>
                  <a:pt x="45867" y="64166"/>
                </a:lnTo>
                <a:lnTo>
                  <a:pt x="45085" y="51666"/>
                </a:lnTo>
                <a:lnTo>
                  <a:pt x="43618" y="24166"/>
                </a:lnTo>
                <a:lnTo>
                  <a:pt x="42249" y="20000"/>
                </a:lnTo>
                <a:lnTo>
                  <a:pt x="41564" y="36666"/>
                </a:lnTo>
                <a:lnTo>
                  <a:pt x="40391" y="35833"/>
                </a:lnTo>
                <a:lnTo>
                  <a:pt x="36381" y="45833"/>
                </a:lnTo>
                <a:lnTo>
                  <a:pt x="33154" y="40000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" name="Shape 45"/>
          <p:cNvSpPr/>
          <p:nvPr/>
        </p:nvSpPr>
        <p:spPr>
          <a:xfrm>
            <a:off x="4868862" y="249237"/>
            <a:ext cx="122237" cy="4063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9480" y="2812"/>
                </a:moveTo>
                <a:lnTo>
                  <a:pt x="73246" y="11718"/>
                </a:lnTo>
                <a:lnTo>
                  <a:pt x="118441" y="12656"/>
                </a:lnTo>
                <a:lnTo>
                  <a:pt x="101298" y="28593"/>
                </a:lnTo>
                <a:lnTo>
                  <a:pt x="102857" y="40781"/>
                </a:lnTo>
                <a:lnTo>
                  <a:pt x="113766" y="51562"/>
                </a:lnTo>
                <a:lnTo>
                  <a:pt x="95064" y="62343"/>
                </a:lnTo>
                <a:lnTo>
                  <a:pt x="88831" y="73593"/>
                </a:lnTo>
                <a:lnTo>
                  <a:pt x="79480" y="84843"/>
                </a:lnTo>
                <a:lnTo>
                  <a:pt x="65454" y="92343"/>
                </a:lnTo>
                <a:lnTo>
                  <a:pt x="49870" y="99843"/>
                </a:lnTo>
                <a:lnTo>
                  <a:pt x="31168" y="107812"/>
                </a:lnTo>
                <a:lnTo>
                  <a:pt x="20259" y="112968"/>
                </a:lnTo>
                <a:lnTo>
                  <a:pt x="0" y="119531"/>
                </a:lnTo>
                <a:lnTo>
                  <a:pt x="12467" y="107812"/>
                </a:lnTo>
                <a:lnTo>
                  <a:pt x="37402" y="99375"/>
                </a:lnTo>
                <a:lnTo>
                  <a:pt x="32727" y="90000"/>
                </a:lnTo>
                <a:lnTo>
                  <a:pt x="56103" y="78281"/>
                </a:lnTo>
                <a:lnTo>
                  <a:pt x="68571" y="64218"/>
                </a:lnTo>
                <a:lnTo>
                  <a:pt x="62337" y="50625"/>
                </a:lnTo>
                <a:lnTo>
                  <a:pt x="67012" y="39843"/>
                </a:lnTo>
                <a:lnTo>
                  <a:pt x="62337" y="31875"/>
                </a:lnTo>
                <a:lnTo>
                  <a:pt x="29610" y="16875"/>
                </a:lnTo>
                <a:lnTo>
                  <a:pt x="9350" y="1406"/>
                </a:lnTo>
                <a:lnTo>
                  <a:pt x="77922" y="0"/>
                </a:lnTo>
                <a:lnTo>
                  <a:pt x="79480" y="2812"/>
                </a:lnTo>
              </a:path>
            </a:pathLst>
          </a:custGeom>
          <a:gradFill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3605212" y="19050"/>
            <a:ext cx="1951037" cy="4111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81081"/>
                </a:moveTo>
                <a:lnTo>
                  <a:pt x="0" y="101467"/>
                </a:lnTo>
                <a:lnTo>
                  <a:pt x="0" y="120000"/>
                </a:lnTo>
                <a:lnTo>
                  <a:pt x="292" y="104710"/>
                </a:lnTo>
                <a:lnTo>
                  <a:pt x="390" y="93127"/>
                </a:lnTo>
                <a:lnTo>
                  <a:pt x="488" y="71351"/>
                </a:lnTo>
                <a:lnTo>
                  <a:pt x="781" y="61158"/>
                </a:lnTo>
                <a:lnTo>
                  <a:pt x="1562" y="57451"/>
                </a:lnTo>
                <a:lnTo>
                  <a:pt x="2245" y="60231"/>
                </a:lnTo>
                <a:lnTo>
                  <a:pt x="3222" y="60694"/>
                </a:lnTo>
                <a:lnTo>
                  <a:pt x="4589" y="63938"/>
                </a:lnTo>
                <a:lnTo>
                  <a:pt x="5467" y="67644"/>
                </a:lnTo>
                <a:lnTo>
                  <a:pt x="6444" y="67644"/>
                </a:lnTo>
                <a:lnTo>
                  <a:pt x="7323" y="65328"/>
                </a:lnTo>
                <a:lnTo>
                  <a:pt x="8299" y="59305"/>
                </a:lnTo>
                <a:lnTo>
                  <a:pt x="9080" y="59768"/>
                </a:lnTo>
                <a:lnTo>
                  <a:pt x="10545" y="64401"/>
                </a:lnTo>
                <a:lnTo>
                  <a:pt x="11423" y="66718"/>
                </a:lnTo>
                <a:lnTo>
                  <a:pt x="12302" y="69034"/>
                </a:lnTo>
                <a:lnTo>
                  <a:pt x="13279" y="69961"/>
                </a:lnTo>
                <a:lnTo>
                  <a:pt x="14841" y="66718"/>
                </a:lnTo>
                <a:lnTo>
                  <a:pt x="16696" y="73204"/>
                </a:lnTo>
                <a:lnTo>
                  <a:pt x="18063" y="69961"/>
                </a:lnTo>
                <a:lnTo>
                  <a:pt x="20309" y="63938"/>
                </a:lnTo>
                <a:lnTo>
                  <a:pt x="21676" y="63938"/>
                </a:lnTo>
                <a:lnTo>
                  <a:pt x="23238" y="58841"/>
                </a:lnTo>
                <a:lnTo>
                  <a:pt x="24312" y="56525"/>
                </a:lnTo>
                <a:lnTo>
                  <a:pt x="25874" y="63011"/>
                </a:lnTo>
                <a:lnTo>
                  <a:pt x="27144" y="61158"/>
                </a:lnTo>
                <a:lnTo>
                  <a:pt x="28218" y="63938"/>
                </a:lnTo>
                <a:lnTo>
                  <a:pt x="28901" y="63938"/>
                </a:lnTo>
                <a:lnTo>
                  <a:pt x="29780" y="63938"/>
                </a:lnTo>
                <a:lnTo>
                  <a:pt x="30463" y="66254"/>
                </a:lnTo>
                <a:lnTo>
                  <a:pt x="31537" y="63938"/>
                </a:lnTo>
                <a:lnTo>
                  <a:pt x="32318" y="57451"/>
                </a:lnTo>
                <a:lnTo>
                  <a:pt x="35345" y="63474"/>
                </a:lnTo>
                <a:lnTo>
                  <a:pt x="36712" y="70424"/>
                </a:lnTo>
                <a:lnTo>
                  <a:pt x="37298" y="81544"/>
                </a:lnTo>
                <a:lnTo>
                  <a:pt x="43840" y="56061"/>
                </a:lnTo>
                <a:lnTo>
                  <a:pt x="45402" y="46795"/>
                </a:lnTo>
                <a:lnTo>
                  <a:pt x="46965" y="42162"/>
                </a:lnTo>
                <a:lnTo>
                  <a:pt x="48722" y="38455"/>
                </a:lnTo>
                <a:lnTo>
                  <a:pt x="48429" y="45405"/>
                </a:lnTo>
                <a:lnTo>
                  <a:pt x="46476" y="56988"/>
                </a:lnTo>
                <a:lnTo>
                  <a:pt x="47746" y="55135"/>
                </a:lnTo>
                <a:lnTo>
                  <a:pt x="49601" y="50965"/>
                </a:lnTo>
                <a:lnTo>
                  <a:pt x="50968" y="53745"/>
                </a:lnTo>
                <a:lnTo>
                  <a:pt x="51847" y="61158"/>
                </a:lnTo>
                <a:lnTo>
                  <a:pt x="51358" y="67644"/>
                </a:lnTo>
                <a:lnTo>
                  <a:pt x="53116" y="68571"/>
                </a:lnTo>
                <a:lnTo>
                  <a:pt x="54580" y="73204"/>
                </a:lnTo>
                <a:lnTo>
                  <a:pt x="55166" y="78764"/>
                </a:lnTo>
                <a:lnTo>
                  <a:pt x="56436" y="77374"/>
                </a:lnTo>
                <a:lnTo>
                  <a:pt x="57217" y="82471"/>
                </a:lnTo>
                <a:lnTo>
                  <a:pt x="58388" y="90810"/>
                </a:lnTo>
                <a:lnTo>
                  <a:pt x="59365" y="89420"/>
                </a:lnTo>
                <a:lnTo>
                  <a:pt x="58779" y="82471"/>
                </a:lnTo>
                <a:lnTo>
                  <a:pt x="58388" y="75057"/>
                </a:lnTo>
                <a:lnTo>
                  <a:pt x="57607" y="72277"/>
                </a:lnTo>
                <a:lnTo>
                  <a:pt x="56729" y="67181"/>
                </a:lnTo>
                <a:lnTo>
                  <a:pt x="57217" y="56525"/>
                </a:lnTo>
                <a:lnTo>
                  <a:pt x="56533" y="49111"/>
                </a:lnTo>
                <a:lnTo>
                  <a:pt x="54776" y="47722"/>
                </a:lnTo>
                <a:lnTo>
                  <a:pt x="55264" y="42162"/>
                </a:lnTo>
                <a:lnTo>
                  <a:pt x="56436" y="37528"/>
                </a:lnTo>
                <a:lnTo>
                  <a:pt x="53409" y="37992"/>
                </a:lnTo>
                <a:lnTo>
                  <a:pt x="54776" y="34749"/>
                </a:lnTo>
                <a:lnTo>
                  <a:pt x="57314" y="29652"/>
                </a:lnTo>
                <a:lnTo>
                  <a:pt x="56045" y="28725"/>
                </a:lnTo>
                <a:lnTo>
                  <a:pt x="52725" y="32895"/>
                </a:lnTo>
                <a:lnTo>
                  <a:pt x="51163" y="30115"/>
                </a:lnTo>
                <a:lnTo>
                  <a:pt x="52237" y="25945"/>
                </a:lnTo>
                <a:lnTo>
                  <a:pt x="54580" y="24555"/>
                </a:lnTo>
                <a:lnTo>
                  <a:pt x="56533" y="23166"/>
                </a:lnTo>
                <a:lnTo>
                  <a:pt x="58584" y="19459"/>
                </a:lnTo>
                <a:lnTo>
                  <a:pt x="62001" y="17142"/>
                </a:lnTo>
                <a:lnTo>
                  <a:pt x="64442" y="18996"/>
                </a:lnTo>
                <a:lnTo>
                  <a:pt x="66004" y="25482"/>
                </a:lnTo>
                <a:lnTo>
                  <a:pt x="67567" y="29189"/>
                </a:lnTo>
                <a:lnTo>
                  <a:pt x="68738" y="26409"/>
                </a:lnTo>
                <a:lnTo>
                  <a:pt x="70398" y="27799"/>
                </a:lnTo>
                <a:lnTo>
                  <a:pt x="72351" y="33359"/>
                </a:lnTo>
                <a:lnTo>
                  <a:pt x="74011" y="40772"/>
                </a:lnTo>
                <a:lnTo>
                  <a:pt x="75475" y="50038"/>
                </a:lnTo>
                <a:lnTo>
                  <a:pt x="77819" y="53281"/>
                </a:lnTo>
                <a:lnTo>
                  <a:pt x="79674" y="59305"/>
                </a:lnTo>
                <a:lnTo>
                  <a:pt x="80846" y="64401"/>
                </a:lnTo>
                <a:lnTo>
                  <a:pt x="82603" y="69961"/>
                </a:lnTo>
                <a:lnTo>
                  <a:pt x="84556" y="68108"/>
                </a:lnTo>
                <a:lnTo>
                  <a:pt x="85825" y="65328"/>
                </a:lnTo>
                <a:lnTo>
                  <a:pt x="88266" y="65328"/>
                </a:lnTo>
                <a:lnTo>
                  <a:pt x="89536" y="58378"/>
                </a:lnTo>
                <a:lnTo>
                  <a:pt x="90610" y="59305"/>
                </a:lnTo>
                <a:lnTo>
                  <a:pt x="91391" y="59305"/>
                </a:lnTo>
                <a:lnTo>
                  <a:pt x="92367" y="62084"/>
                </a:lnTo>
                <a:lnTo>
                  <a:pt x="93441" y="64401"/>
                </a:lnTo>
                <a:lnTo>
                  <a:pt x="94222" y="59768"/>
                </a:lnTo>
                <a:lnTo>
                  <a:pt x="95101" y="58378"/>
                </a:lnTo>
                <a:lnTo>
                  <a:pt x="95785" y="60231"/>
                </a:lnTo>
                <a:lnTo>
                  <a:pt x="96566" y="57451"/>
                </a:lnTo>
                <a:lnTo>
                  <a:pt x="98128" y="61158"/>
                </a:lnTo>
                <a:lnTo>
                  <a:pt x="99104" y="67644"/>
                </a:lnTo>
                <a:lnTo>
                  <a:pt x="100081" y="68108"/>
                </a:lnTo>
                <a:lnTo>
                  <a:pt x="100764" y="69034"/>
                </a:lnTo>
                <a:lnTo>
                  <a:pt x="101643" y="66718"/>
                </a:lnTo>
                <a:lnTo>
                  <a:pt x="102327" y="63938"/>
                </a:lnTo>
                <a:lnTo>
                  <a:pt x="102912" y="63011"/>
                </a:lnTo>
                <a:lnTo>
                  <a:pt x="103791" y="60231"/>
                </a:lnTo>
                <a:lnTo>
                  <a:pt x="104865" y="60231"/>
                </a:lnTo>
                <a:lnTo>
                  <a:pt x="105842" y="64401"/>
                </a:lnTo>
                <a:lnTo>
                  <a:pt x="107306" y="67644"/>
                </a:lnTo>
                <a:lnTo>
                  <a:pt x="108576" y="64401"/>
                </a:lnTo>
                <a:lnTo>
                  <a:pt x="109259" y="63011"/>
                </a:lnTo>
                <a:lnTo>
                  <a:pt x="110138" y="64401"/>
                </a:lnTo>
                <a:lnTo>
                  <a:pt x="110821" y="65328"/>
                </a:lnTo>
                <a:lnTo>
                  <a:pt x="111700" y="69034"/>
                </a:lnTo>
                <a:lnTo>
                  <a:pt x="112676" y="69034"/>
                </a:lnTo>
                <a:lnTo>
                  <a:pt x="113848" y="67644"/>
                </a:lnTo>
                <a:lnTo>
                  <a:pt x="115215" y="66254"/>
                </a:lnTo>
                <a:lnTo>
                  <a:pt x="116875" y="63938"/>
                </a:lnTo>
                <a:lnTo>
                  <a:pt x="118047" y="66254"/>
                </a:lnTo>
                <a:lnTo>
                  <a:pt x="118730" y="69498"/>
                </a:lnTo>
                <a:lnTo>
                  <a:pt x="119218" y="76447"/>
                </a:lnTo>
                <a:lnTo>
                  <a:pt x="119609" y="87567"/>
                </a:lnTo>
                <a:lnTo>
                  <a:pt x="120000" y="102857"/>
                </a:lnTo>
                <a:lnTo>
                  <a:pt x="120000" y="71351"/>
                </a:lnTo>
                <a:lnTo>
                  <a:pt x="120000" y="63474"/>
                </a:lnTo>
                <a:lnTo>
                  <a:pt x="119804" y="58378"/>
                </a:lnTo>
                <a:lnTo>
                  <a:pt x="119511" y="51891"/>
                </a:lnTo>
                <a:lnTo>
                  <a:pt x="118925" y="46332"/>
                </a:lnTo>
                <a:lnTo>
                  <a:pt x="117656" y="44015"/>
                </a:lnTo>
                <a:lnTo>
                  <a:pt x="115899" y="43088"/>
                </a:lnTo>
                <a:lnTo>
                  <a:pt x="114434" y="44015"/>
                </a:lnTo>
                <a:lnTo>
                  <a:pt x="112872" y="42162"/>
                </a:lnTo>
                <a:lnTo>
                  <a:pt x="111310" y="46795"/>
                </a:lnTo>
                <a:lnTo>
                  <a:pt x="109747" y="44478"/>
                </a:lnTo>
                <a:lnTo>
                  <a:pt x="108380" y="43088"/>
                </a:lnTo>
                <a:lnTo>
                  <a:pt x="107306" y="43088"/>
                </a:lnTo>
                <a:lnTo>
                  <a:pt x="104572" y="44478"/>
                </a:lnTo>
                <a:lnTo>
                  <a:pt x="103108" y="45405"/>
                </a:lnTo>
                <a:lnTo>
                  <a:pt x="101545" y="44015"/>
                </a:lnTo>
                <a:lnTo>
                  <a:pt x="99983" y="45868"/>
                </a:lnTo>
                <a:lnTo>
                  <a:pt x="98030" y="44015"/>
                </a:lnTo>
                <a:lnTo>
                  <a:pt x="97249" y="43088"/>
                </a:lnTo>
                <a:lnTo>
                  <a:pt x="95785" y="43088"/>
                </a:lnTo>
                <a:lnTo>
                  <a:pt x="94320" y="42162"/>
                </a:lnTo>
                <a:lnTo>
                  <a:pt x="93246" y="44478"/>
                </a:lnTo>
                <a:lnTo>
                  <a:pt x="92367" y="44015"/>
                </a:lnTo>
                <a:lnTo>
                  <a:pt x="90414" y="43088"/>
                </a:lnTo>
                <a:lnTo>
                  <a:pt x="88755" y="44478"/>
                </a:lnTo>
                <a:lnTo>
                  <a:pt x="87290" y="44478"/>
                </a:lnTo>
                <a:lnTo>
                  <a:pt x="85532" y="42162"/>
                </a:lnTo>
                <a:lnTo>
                  <a:pt x="84068" y="44942"/>
                </a:lnTo>
                <a:lnTo>
                  <a:pt x="82896" y="43088"/>
                </a:lnTo>
                <a:lnTo>
                  <a:pt x="81822" y="45868"/>
                </a:lnTo>
                <a:lnTo>
                  <a:pt x="80650" y="44478"/>
                </a:lnTo>
                <a:lnTo>
                  <a:pt x="79283" y="43088"/>
                </a:lnTo>
                <a:lnTo>
                  <a:pt x="78502" y="40772"/>
                </a:lnTo>
                <a:lnTo>
                  <a:pt x="76647" y="31969"/>
                </a:lnTo>
                <a:lnTo>
                  <a:pt x="74597" y="24092"/>
                </a:lnTo>
                <a:lnTo>
                  <a:pt x="72742" y="18532"/>
                </a:lnTo>
                <a:lnTo>
                  <a:pt x="70984" y="13899"/>
                </a:lnTo>
                <a:lnTo>
                  <a:pt x="68348" y="7876"/>
                </a:lnTo>
                <a:lnTo>
                  <a:pt x="65614" y="3706"/>
                </a:lnTo>
                <a:lnTo>
                  <a:pt x="62880" y="926"/>
                </a:lnTo>
                <a:lnTo>
                  <a:pt x="60244" y="0"/>
                </a:lnTo>
                <a:lnTo>
                  <a:pt x="57705" y="926"/>
                </a:lnTo>
                <a:lnTo>
                  <a:pt x="54678" y="3706"/>
                </a:lnTo>
                <a:lnTo>
                  <a:pt x="51554" y="7876"/>
                </a:lnTo>
                <a:lnTo>
                  <a:pt x="48820" y="13436"/>
                </a:lnTo>
                <a:lnTo>
                  <a:pt x="46281" y="20849"/>
                </a:lnTo>
                <a:lnTo>
                  <a:pt x="44133" y="29189"/>
                </a:lnTo>
                <a:lnTo>
                  <a:pt x="41594" y="40308"/>
                </a:lnTo>
                <a:lnTo>
                  <a:pt x="38958" y="44015"/>
                </a:lnTo>
                <a:lnTo>
                  <a:pt x="36712" y="45868"/>
                </a:lnTo>
                <a:lnTo>
                  <a:pt x="34369" y="46795"/>
                </a:lnTo>
                <a:lnTo>
                  <a:pt x="32026" y="44942"/>
                </a:lnTo>
                <a:lnTo>
                  <a:pt x="30170" y="44942"/>
                </a:lnTo>
                <a:lnTo>
                  <a:pt x="24312" y="44942"/>
                </a:lnTo>
                <a:lnTo>
                  <a:pt x="22554" y="44478"/>
                </a:lnTo>
                <a:lnTo>
                  <a:pt x="17575" y="45868"/>
                </a:lnTo>
                <a:lnTo>
                  <a:pt x="14450" y="44942"/>
                </a:lnTo>
                <a:lnTo>
                  <a:pt x="10642" y="43088"/>
                </a:lnTo>
                <a:lnTo>
                  <a:pt x="5956" y="44015"/>
                </a:lnTo>
                <a:lnTo>
                  <a:pt x="3124" y="44015"/>
                </a:lnTo>
                <a:lnTo>
                  <a:pt x="1855" y="44478"/>
                </a:lnTo>
                <a:lnTo>
                  <a:pt x="976" y="46795"/>
                </a:lnTo>
                <a:lnTo>
                  <a:pt x="195" y="52355"/>
                </a:lnTo>
                <a:lnTo>
                  <a:pt x="0" y="61158"/>
                </a:lnTo>
                <a:lnTo>
                  <a:pt x="0" y="70424"/>
                </a:lnTo>
                <a:lnTo>
                  <a:pt x="0" y="81081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4191000" y="234950"/>
            <a:ext cx="90486" cy="4000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7368" y="2857"/>
                </a:moveTo>
                <a:lnTo>
                  <a:pt x="35789" y="11904"/>
                </a:lnTo>
                <a:lnTo>
                  <a:pt x="27368" y="16190"/>
                </a:lnTo>
                <a:lnTo>
                  <a:pt x="12631" y="29523"/>
                </a:lnTo>
                <a:lnTo>
                  <a:pt x="2105" y="40952"/>
                </a:lnTo>
                <a:lnTo>
                  <a:pt x="0" y="51428"/>
                </a:lnTo>
                <a:lnTo>
                  <a:pt x="10526" y="64285"/>
                </a:lnTo>
                <a:lnTo>
                  <a:pt x="16842" y="76190"/>
                </a:lnTo>
                <a:lnTo>
                  <a:pt x="27368" y="87619"/>
                </a:lnTo>
                <a:lnTo>
                  <a:pt x="56842" y="95238"/>
                </a:lnTo>
                <a:lnTo>
                  <a:pt x="67368" y="103333"/>
                </a:lnTo>
                <a:lnTo>
                  <a:pt x="94736" y="111428"/>
                </a:lnTo>
                <a:lnTo>
                  <a:pt x="117894" y="119523"/>
                </a:lnTo>
                <a:lnTo>
                  <a:pt x="107368" y="111904"/>
                </a:lnTo>
                <a:lnTo>
                  <a:pt x="84210" y="102857"/>
                </a:lnTo>
                <a:lnTo>
                  <a:pt x="90526" y="93333"/>
                </a:lnTo>
                <a:lnTo>
                  <a:pt x="58947" y="80952"/>
                </a:lnTo>
                <a:lnTo>
                  <a:pt x="31578" y="66666"/>
                </a:lnTo>
                <a:lnTo>
                  <a:pt x="25263" y="44761"/>
                </a:lnTo>
                <a:lnTo>
                  <a:pt x="35789" y="30476"/>
                </a:lnTo>
                <a:lnTo>
                  <a:pt x="52631" y="16190"/>
                </a:lnTo>
                <a:lnTo>
                  <a:pt x="56842" y="5714"/>
                </a:lnTo>
                <a:lnTo>
                  <a:pt x="31578" y="0"/>
                </a:lnTo>
                <a:lnTo>
                  <a:pt x="27368" y="2857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8" name="Shape 48"/>
          <p:cNvGrpSpPr/>
          <p:nvPr/>
        </p:nvGrpSpPr>
        <p:grpSpPr>
          <a:xfrm>
            <a:off x="63500" y="153986"/>
            <a:ext cx="3435350" cy="520700"/>
            <a:chOff x="63500" y="153986"/>
            <a:chExt cx="3435350" cy="520700"/>
          </a:xfrm>
        </p:grpSpPr>
        <p:sp>
          <p:nvSpPr>
            <p:cNvPr id="49" name="Shape 49"/>
            <p:cNvSpPr/>
            <p:nvPr/>
          </p:nvSpPr>
          <p:spPr>
            <a:xfrm>
              <a:off x="63500" y="153986"/>
              <a:ext cx="3435350" cy="4238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08" y="1348"/>
                  </a:moveTo>
                  <a:lnTo>
                    <a:pt x="2550" y="0"/>
                  </a:lnTo>
                  <a:lnTo>
                    <a:pt x="116229" y="0"/>
                  </a:lnTo>
                  <a:lnTo>
                    <a:pt x="117560" y="898"/>
                  </a:lnTo>
                  <a:lnTo>
                    <a:pt x="118502" y="4044"/>
                  </a:lnTo>
                  <a:lnTo>
                    <a:pt x="119334" y="11685"/>
                  </a:lnTo>
                  <a:lnTo>
                    <a:pt x="119778" y="20674"/>
                  </a:lnTo>
                  <a:lnTo>
                    <a:pt x="119944" y="31011"/>
                  </a:lnTo>
                  <a:lnTo>
                    <a:pt x="119944" y="119550"/>
                  </a:lnTo>
                  <a:lnTo>
                    <a:pt x="4491" y="119550"/>
                  </a:lnTo>
                  <a:lnTo>
                    <a:pt x="0" y="119550"/>
                  </a:lnTo>
                  <a:lnTo>
                    <a:pt x="0" y="36853"/>
                  </a:lnTo>
                  <a:lnTo>
                    <a:pt x="55" y="24719"/>
                  </a:lnTo>
                  <a:lnTo>
                    <a:pt x="499" y="13033"/>
                  </a:lnTo>
                  <a:lnTo>
                    <a:pt x="887" y="6741"/>
                  </a:lnTo>
                  <a:lnTo>
                    <a:pt x="1608" y="1348"/>
                  </a:lnTo>
                </a:path>
              </a:pathLst>
            </a:custGeom>
            <a:gradFill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0" name="Shape 50"/>
            <p:cNvSpPr/>
            <p:nvPr/>
          </p:nvSpPr>
          <p:spPr>
            <a:xfrm>
              <a:off x="63500" y="425450"/>
              <a:ext cx="3435350" cy="1825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158" y="36521"/>
                  </a:moveTo>
                  <a:lnTo>
                    <a:pt x="5822" y="40695"/>
                  </a:lnTo>
                  <a:lnTo>
                    <a:pt x="7652" y="36521"/>
                  </a:lnTo>
                  <a:lnTo>
                    <a:pt x="9426" y="40695"/>
                  </a:lnTo>
                  <a:lnTo>
                    <a:pt x="10813" y="52173"/>
                  </a:lnTo>
                  <a:lnTo>
                    <a:pt x="12255" y="60521"/>
                  </a:lnTo>
                  <a:lnTo>
                    <a:pt x="14750" y="53217"/>
                  </a:lnTo>
                  <a:lnTo>
                    <a:pt x="16913" y="49043"/>
                  </a:lnTo>
                  <a:lnTo>
                    <a:pt x="19963" y="49043"/>
                  </a:lnTo>
                  <a:lnTo>
                    <a:pt x="22181" y="42782"/>
                  </a:lnTo>
                  <a:lnTo>
                    <a:pt x="24121" y="49043"/>
                  </a:lnTo>
                  <a:lnTo>
                    <a:pt x="25841" y="55304"/>
                  </a:lnTo>
                  <a:lnTo>
                    <a:pt x="27393" y="57391"/>
                  </a:lnTo>
                  <a:lnTo>
                    <a:pt x="29833" y="49043"/>
                  </a:lnTo>
                  <a:lnTo>
                    <a:pt x="32495" y="49043"/>
                  </a:lnTo>
                  <a:lnTo>
                    <a:pt x="36266" y="52173"/>
                  </a:lnTo>
                  <a:lnTo>
                    <a:pt x="37874" y="63652"/>
                  </a:lnTo>
                  <a:lnTo>
                    <a:pt x="40369" y="60521"/>
                  </a:lnTo>
                  <a:lnTo>
                    <a:pt x="42865" y="42782"/>
                  </a:lnTo>
                  <a:lnTo>
                    <a:pt x="45194" y="36521"/>
                  </a:lnTo>
                  <a:lnTo>
                    <a:pt x="46802" y="42782"/>
                  </a:lnTo>
                  <a:lnTo>
                    <a:pt x="48798" y="58434"/>
                  </a:lnTo>
                  <a:lnTo>
                    <a:pt x="51072" y="64695"/>
                  </a:lnTo>
                  <a:lnTo>
                    <a:pt x="53678" y="54260"/>
                  </a:lnTo>
                  <a:lnTo>
                    <a:pt x="54842" y="51130"/>
                  </a:lnTo>
                  <a:lnTo>
                    <a:pt x="56173" y="58434"/>
                  </a:lnTo>
                  <a:lnTo>
                    <a:pt x="57227" y="49043"/>
                  </a:lnTo>
                  <a:lnTo>
                    <a:pt x="58391" y="36521"/>
                  </a:lnTo>
                  <a:lnTo>
                    <a:pt x="59778" y="25043"/>
                  </a:lnTo>
                  <a:lnTo>
                    <a:pt x="61275" y="21913"/>
                  </a:lnTo>
                  <a:lnTo>
                    <a:pt x="62994" y="25043"/>
                  </a:lnTo>
                  <a:lnTo>
                    <a:pt x="64713" y="19826"/>
                  </a:lnTo>
                  <a:lnTo>
                    <a:pt x="66432" y="13565"/>
                  </a:lnTo>
                  <a:lnTo>
                    <a:pt x="67541" y="13565"/>
                  </a:lnTo>
                  <a:lnTo>
                    <a:pt x="68595" y="15652"/>
                  </a:lnTo>
                  <a:lnTo>
                    <a:pt x="70147" y="30260"/>
                  </a:lnTo>
                  <a:lnTo>
                    <a:pt x="71700" y="28173"/>
                  </a:lnTo>
                  <a:lnTo>
                    <a:pt x="72975" y="42782"/>
                  </a:lnTo>
                  <a:lnTo>
                    <a:pt x="75471" y="42782"/>
                  </a:lnTo>
                  <a:lnTo>
                    <a:pt x="77578" y="34434"/>
                  </a:lnTo>
                  <a:lnTo>
                    <a:pt x="78576" y="45913"/>
                  </a:lnTo>
                  <a:lnTo>
                    <a:pt x="79630" y="57391"/>
                  </a:lnTo>
                  <a:lnTo>
                    <a:pt x="81072" y="54260"/>
                  </a:lnTo>
                  <a:lnTo>
                    <a:pt x="82791" y="60521"/>
                  </a:lnTo>
                  <a:lnTo>
                    <a:pt x="84621" y="54260"/>
                  </a:lnTo>
                  <a:lnTo>
                    <a:pt x="88114" y="60521"/>
                  </a:lnTo>
                  <a:lnTo>
                    <a:pt x="89611" y="66782"/>
                  </a:lnTo>
                  <a:lnTo>
                    <a:pt x="91330" y="51130"/>
                  </a:lnTo>
                  <a:lnTo>
                    <a:pt x="92439" y="50086"/>
                  </a:lnTo>
                  <a:lnTo>
                    <a:pt x="93770" y="55304"/>
                  </a:lnTo>
                  <a:lnTo>
                    <a:pt x="95046" y="53217"/>
                  </a:lnTo>
                  <a:lnTo>
                    <a:pt x="96654" y="36521"/>
                  </a:lnTo>
                  <a:lnTo>
                    <a:pt x="99426" y="32347"/>
                  </a:lnTo>
                  <a:lnTo>
                    <a:pt x="100757" y="34434"/>
                  </a:lnTo>
                  <a:lnTo>
                    <a:pt x="102144" y="34434"/>
                  </a:lnTo>
                  <a:lnTo>
                    <a:pt x="104140" y="13565"/>
                  </a:lnTo>
                  <a:lnTo>
                    <a:pt x="105304" y="6260"/>
                  </a:lnTo>
                  <a:lnTo>
                    <a:pt x="106802" y="9391"/>
                  </a:lnTo>
                  <a:lnTo>
                    <a:pt x="108521" y="30260"/>
                  </a:lnTo>
                  <a:lnTo>
                    <a:pt x="110240" y="17739"/>
                  </a:lnTo>
                  <a:lnTo>
                    <a:pt x="111848" y="0"/>
                  </a:lnTo>
                  <a:lnTo>
                    <a:pt x="113234" y="1043"/>
                  </a:lnTo>
                  <a:lnTo>
                    <a:pt x="114842" y="36521"/>
                  </a:lnTo>
                  <a:lnTo>
                    <a:pt x="116062" y="30260"/>
                  </a:lnTo>
                  <a:lnTo>
                    <a:pt x="117837" y="15652"/>
                  </a:lnTo>
                  <a:lnTo>
                    <a:pt x="119223" y="14608"/>
                  </a:lnTo>
                  <a:lnTo>
                    <a:pt x="119944" y="27130"/>
                  </a:lnTo>
                  <a:lnTo>
                    <a:pt x="119944" y="118956"/>
                  </a:lnTo>
                  <a:lnTo>
                    <a:pt x="50406" y="92869"/>
                  </a:lnTo>
                  <a:lnTo>
                    <a:pt x="49519" y="96000"/>
                  </a:lnTo>
                  <a:lnTo>
                    <a:pt x="0" y="85565"/>
                  </a:lnTo>
                  <a:lnTo>
                    <a:pt x="0" y="18782"/>
                  </a:lnTo>
                  <a:lnTo>
                    <a:pt x="720" y="28173"/>
                  </a:lnTo>
                  <a:lnTo>
                    <a:pt x="1774" y="32347"/>
                  </a:lnTo>
                  <a:lnTo>
                    <a:pt x="3105" y="33391"/>
                  </a:lnTo>
                  <a:lnTo>
                    <a:pt x="4158" y="36521"/>
                  </a:lnTo>
                </a:path>
              </a:pathLst>
            </a:custGeom>
            <a:solidFill>
              <a:srgbClr val="0033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1" name="Shape 51"/>
            <p:cNvSpPr/>
            <p:nvPr/>
          </p:nvSpPr>
          <p:spPr>
            <a:xfrm>
              <a:off x="63500" y="487362"/>
              <a:ext cx="3435350" cy="1873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08" y="115932"/>
                  </a:moveTo>
                  <a:lnTo>
                    <a:pt x="2550" y="117966"/>
                  </a:lnTo>
                  <a:lnTo>
                    <a:pt x="3659" y="118983"/>
                  </a:lnTo>
                  <a:lnTo>
                    <a:pt x="116229" y="118983"/>
                  </a:lnTo>
                  <a:lnTo>
                    <a:pt x="117560" y="116949"/>
                  </a:lnTo>
                  <a:lnTo>
                    <a:pt x="118502" y="114915"/>
                  </a:lnTo>
                  <a:lnTo>
                    <a:pt x="119334" y="107796"/>
                  </a:lnTo>
                  <a:lnTo>
                    <a:pt x="119778" y="99661"/>
                  </a:lnTo>
                  <a:lnTo>
                    <a:pt x="119944" y="91525"/>
                  </a:lnTo>
                  <a:lnTo>
                    <a:pt x="119944" y="13220"/>
                  </a:lnTo>
                  <a:lnTo>
                    <a:pt x="118890" y="0"/>
                  </a:lnTo>
                  <a:lnTo>
                    <a:pt x="118336" y="4067"/>
                  </a:lnTo>
                  <a:lnTo>
                    <a:pt x="117837" y="17288"/>
                  </a:lnTo>
                  <a:lnTo>
                    <a:pt x="117449" y="32542"/>
                  </a:lnTo>
                  <a:lnTo>
                    <a:pt x="116950" y="31525"/>
                  </a:lnTo>
                  <a:lnTo>
                    <a:pt x="116284" y="29491"/>
                  </a:lnTo>
                  <a:lnTo>
                    <a:pt x="114842" y="22372"/>
                  </a:lnTo>
                  <a:lnTo>
                    <a:pt x="113900" y="16271"/>
                  </a:lnTo>
                  <a:lnTo>
                    <a:pt x="112402" y="13220"/>
                  </a:lnTo>
                  <a:lnTo>
                    <a:pt x="110794" y="20338"/>
                  </a:lnTo>
                  <a:lnTo>
                    <a:pt x="109242" y="31525"/>
                  </a:lnTo>
                  <a:lnTo>
                    <a:pt x="108188" y="23389"/>
                  </a:lnTo>
                  <a:lnTo>
                    <a:pt x="107245" y="22372"/>
                  </a:lnTo>
                  <a:lnTo>
                    <a:pt x="105914" y="16271"/>
                  </a:lnTo>
                  <a:lnTo>
                    <a:pt x="104528" y="18305"/>
                  </a:lnTo>
                  <a:lnTo>
                    <a:pt x="103585" y="25423"/>
                  </a:lnTo>
                  <a:lnTo>
                    <a:pt x="103197" y="35593"/>
                  </a:lnTo>
                  <a:lnTo>
                    <a:pt x="102088" y="31525"/>
                  </a:lnTo>
                  <a:lnTo>
                    <a:pt x="100536" y="31525"/>
                  </a:lnTo>
                  <a:lnTo>
                    <a:pt x="98484" y="26440"/>
                  </a:lnTo>
                  <a:lnTo>
                    <a:pt x="96709" y="35593"/>
                  </a:lnTo>
                  <a:lnTo>
                    <a:pt x="95157" y="22372"/>
                  </a:lnTo>
                  <a:lnTo>
                    <a:pt x="93105" y="31525"/>
                  </a:lnTo>
                  <a:lnTo>
                    <a:pt x="91164" y="51864"/>
                  </a:lnTo>
                  <a:lnTo>
                    <a:pt x="89500" y="44745"/>
                  </a:lnTo>
                  <a:lnTo>
                    <a:pt x="88114" y="36610"/>
                  </a:lnTo>
                  <a:lnTo>
                    <a:pt x="86506" y="32542"/>
                  </a:lnTo>
                  <a:lnTo>
                    <a:pt x="84510" y="35593"/>
                  </a:lnTo>
                  <a:lnTo>
                    <a:pt x="81349" y="41694"/>
                  </a:lnTo>
                  <a:lnTo>
                    <a:pt x="78576" y="34576"/>
                  </a:lnTo>
                  <a:lnTo>
                    <a:pt x="77356" y="38644"/>
                  </a:lnTo>
                  <a:lnTo>
                    <a:pt x="75804" y="31525"/>
                  </a:lnTo>
                  <a:lnTo>
                    <a:pt x="74750" y="23389"/>
                  </a:lnTo>
                  <a:lnTo>
                    <a:pt x="73585" y="22372"/>
                  </a:lnTo>
                  <a:lnTo>
                    <a:pt x="71367" y="26440"/>
                  </a:lnTo>
                  <a:lnTo>
                    <a:pt x="68595" y="41694"/>
                  </a:lnTo>
                  <a:lnTo>
                    <a:pt x="66210" y="28474"/>
                  </a:lnTo>
                  <a:lnTo>
                    <a:pt x="64269" y="31525"/>
                  </a:lnTo>
                  <a:lnTo>
                    <a:pt x="62384" y="48813"/>
                  </a:lnTo>
                  <a:lnTo>
                    <a:pt x="59057" y="36610"/>
                  </a:lnTo>
                  <a:lnTo>
                    <a:pt x="56506" y="42711"/>
                  </a:lnTo>
                  <a:lnTo>
                    <a:pt x="54787" y="36610"/>
                  </a:lnTo>
                  <a:lnTo>
                    <a:pt x="52292" y="39661"/>
                  </a:lnTo>
                  <a:lnTo>
                    <a:pt x="49741" y="48813"/>
                  </a:lnTo>
                  <a:lnTo>
                    <a:pt x="48022" y="45762"/>
                  </a:lnTo>
                  <a:lnTo>
                    <a:pt x="44417" y="42711"/>
                  </a:lnTo>
                  <a:lnTo>
                    <a:pt x="42144" y="48813"/>
                  </a:lnTo>
                  <a:lnTo>
                    <a:pt x="38373" y="44745"/>
                  </a:lnTo>
                  <a:lnTo>
                    <a:pt x="35268" y="39661"/>
                  </a:lnTo>
                  <a:lnTo>
                    <a:pt x="31885" y="31525"/>
                  </a:lnTo>
                  <a:lnTo>
                    <a:pt x="28724" y="39661"/>
                  </a:lnTo>
                  <a:lnTo>
                    <a:pt x="25175" y="22372"/>
                  </a:lnTo>
                  <a:lnTo>
                    <a:pt x="22402" y="22372"/>
                  </a:lnTo>
                  <a:lnTo>
                    <a:pt x="20573" y="33559"/>
                  </a:lnTo>
                  <a:lnTo>
                    <a:pt x="19353" y="24406"/>
                  </a:lnTo>
                  <a:lnTo>
                    <a:pt x="17855" y="29491"/>
                  </a:lnTo>
                  <a:lnTo>
                    <a:pt x="15914" y="31525"/>
                  </a:lnTo>
                  <a:lnTo>
                    <a:pt x="13974" y="34576"/>
                  </a:lnTo>
                  <a:lnTo>
                    <a:pt x="11700" y="41694"/>
                  </a:lnTo>
                  <a:lnTo>
                    <a:pt x="9759" y="33559"/>
                  </a:lnTo>
                  <a:lnTo>
                    <a:pt x="7929" y="37627"/>
                  </a:lnTo>
                  <a:lnTo>
                    <a:pt x="5489" y="40677"/>
                  </a:lnTo>
                  <a:lnTo>
                    <a:pt x="3937" y="37627"/>
                  </a:lnTo>
                  <a:lnTo>
                    <a:pt x="1109" y="35593"/>
                  </a:lnTo>
                  <a:lnTo>
                    <a:pt x="0" y="44745"/>
                  </a:lnTo>
                  <a:lnTo>
                    <a:pt x="110" y="70169"/>
                  </a:lnTo>
                  <a:lnTo>
                    <a:pt x="277" y="92542"/>
                  </a:lnTo>
                  <a:lnTo>
                    <a:pt x="887" y="111864"/>
                  </a:lnTo>
                  <a:lnTo>
                    <a:pt x="1608" y="115932"/>
                  </a:lnTo>
                </a:path>
              </a:pathLst>
            </a:custGeom>
            <a:gradFill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2" name="Shape 52"/>
            <p:cNvSpPr/>
            <p:nvPr/>
          </p:nvSpPr>
          <p:spPr>
            <a:xfrm>
              <a:off x="82550" y="165100"/>
              <a:ext cx="3381375" cy="2428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8039"/>
                  </a:moveTo>
                  <a:lnTo>
                    <a:pt x="0" y="90196"/>
                  </a:lnTo>
                  <a:lnTo>
                    <a:pt x="0" y="119215"/>
                  </a:lnTo>
                  <a:lnTo>
                    <a:pt x="281" y="95686"/>
                  </a:lnTo>
                  <a:lnTo>
                    <a:pt x="394" y="76862"/>
                  </a:lnTo>
                  <a:lnTo>
                    <a:pt x="507" y="43137"/>
                  </a:lnTo>
                  <a:lnTo>
                    <a:pt x="845" y="26666"/>
                  </a:lnTo>
                  <a:lnTo>
                    <a:pt x="1577" y="21176"/>
                  </a:lnTo>
                  <a:lnTo>
                    <a:pt x="3380" y="17254"/>
                  </a:lnTo>
                  <a:lnTo>
                    <a:pt x="5690" y="18823"/>
                  </a:lnTo>
                  <a:lnTo>
                    <a:pt x="11267" y="18823"/>
                  </a:lnTo>
                  <a:lnTo>
                    <a:pt x="13690" y="21960"/>
                  </a:lnTo>
                  <a:lnTo>
                    <a:pt x="17239" y="18823"/>
                  </a:lnTo>
                  <a:lnTo>
                    <a:pt x="21295" y="20392"/>
                  </a:lnTo>
                  <a:lnTo>
                    <a:pt x="24281" y="19607"/>
                  </a:lnTo>
                  <a:lnTo>
                    <a:pt x="30253" y="21960"/>
                  </a:lnTo>
                  <a:lnTo>
                    <a:pt x="32338" y="21176"/>
                  </a:lnTo>
                  <a:lnTo>
                    <a:pt x="36338" y="18823"/>
                  </a:lnTo>
                  <a:lnTo>
                    <a:pt x="37690" y="22745"/>
                  </a:lnTo>
                  <a:lnTo>
                    <a:pt x="41408" y="18823"/>
                  </a:lnTo>
                  <a:lnTo>
                    <a:pt x="47098" y="21176"/>
                  </a:lnTo>
                  <a:lnTo>
                    <a:pt x="49014" y="24313"/>
                  </a:lnTo>
                  <a:lnTo>
                    <a:pt x="52000" y="21960"/>
                  </a:lnTo>
                  <a:lnTo>
                    <a:pt x="54535" y="25882"/>
                  </a:lnTo>
                  <a:lnTo>
                    <a:pt x="56676" y="25882"/>
                  </a:lnTo>
                  <a:lnTo>
                    <a:pt x="60845" y="21960"/>
                  </a:lnTo>
                  <a:lnTo>
                    <a:pt x="64788" y="24313"/>
                  </a:lnTo>
                  <a:lnTo>
                    <a:pt x="68281" y="29803"/>
                  </a:lnTo>
                  <a:lnTo>
                    <a:pt x="69408" y="30588"/>
                  </a:lnTo>
                  <a:lnTo>
                    <a:pt x="74140" y="27450"/>
                  </a:lnTo>
                  <a:lnTo>
                    <a:pt x="78591" y="25098"/>
                  </a:lnTo>
                  <a:lnTo>
                    <a:pt x="79661" y="23529"/>
                  </a:lnTo>
                  <a:lnTo>
                    <a:pt x="81352" y="24313"/>
                  </a:lnTo>
                  <a:lnTo>
                    <a:pt x="85971" y="26666"/>
                  </a:lnTo>
                  <a:lnTo>
                    <a:pt x="89521" y="22745"/>
                  </a:lnTo>
                  <a:lnTo>
                    <a:pt x="91323" y="23529"/>
                  </a:lnTo>
                  <a:lnTo>
                    <a:pt x="94197" y="24313"/>
                  </a:lnTo>
                  <a:lnTo>
                    <a:pt x="96563" y="21176"/>
                  </a:lnTo>
                  <a:lnTo>
                    <a:pt x="98197" y="18823"/>
                  </a:lnTo>
                  <a:lnTo>
                    <a:pt x="100338" y="23529"/>
                  </a:lnTo>
                  <a:lnTo>
                    <a:pt x="104845" y="25098"/>
                  </a:lnTo>
                  <a:lnTo>
                    <a:pt x="107830" y="18823"/>
                  </a:lnTo>
                  <a:lnTo>
                    <a:pt x="112169" y="24313"/>
                  </a:lnTo>
                  <a:lnTo>
                    <a:pt x="115267" y="24313"/>
                  </a:lnTo>
                  <a:lnTo>
                    <a:pt x="116901" y="24313"/>
                  </a:lnTo>
                  <a:lnTo>
                    <a:pt x="117971" y="34509"/>
                  </a:lnTo>
                  <a:lnTo>
                    <a:pt x="118647" y="40000"/>
                  </a:lnTo>
                  <a:lnTo>
                    <a:pt x="119154" y="50196"/>
                  </a:lnTo>
                  <a:lnTo>
                    <a:pt x="119549" y="68235"/>
                  </a:lnTo>
                  <a:lnTo>
                    <a:pt x="119943" y="91764"/>
                  </a:lnTo>
                  <a:lnTo>
                    <a:pt x="119943" y="43137"/>
                  </a:lnTo>
                  <a:lnTo>
                    <a:pt x="119943" y="30588"/>
                  </a:lnTo>
                  <a:lnTo>
                    <a:pt x="119718" y="21960"/>
                  </a:lnTo>
                  <a:lnTo>
                    <a:pt x="119436" y="11764"/>
                  </a:lnTo>
                  <a:lnTo>
                    <a:pt x="117746" y="5490"/>
                  </a:lnTo>
                  <a:lnTo>
                    <a:pt x="111211" y="3921"/>
                  </a:lnTo>
                  <a:lnTo>
                    <a:pt x="109690" y="784"/>
                  </a:lnTo>
                  <a:lnTo>
                    <a:pt x="104563" y="784"/>
                  </a:lnTo>
                  <a:lnTo>
                    <a:pt x="103042" y="2352"/>
                  </a:lnTo>
                  <a:lnTo>
                    <a:pt x="99943" y="2352"/>
                  </a:lnTo>
                  <a:lnTo>
                    <a:pt x="97633" y="1568"/>
                  </a:lnTo>
                  <a:lnTo>
                    <a:pt x="93408" y="5490"/>
                  </a:lnTo>
                  <a:lnTo>
                    <a:pt x="84619" y="2352"/>
                  </a:lnTo>
                  <a:lnTo>
                    <a:pt x="81859" y="3921"/>
                  </a:lnTo>
                  <a:lnTo>
                    <a:pt x="77014" y="7058"/>
                  </a:lnTo>
                  <a:lnTo>
                    <a:pt x="73915" y="4705"/>
                  </a:lnTo>
                  <a:lnTo>
                    <a:pt x="70816" y="3921"/>
                  </a:lnTo>
                  <a:lnTo>
                    <a:pt x="68281" y="3921"/>
                  </a:lnTo>
                  <a:lnTo>
                    <a:pt x="65577" y="6274"/>
                  </a:lnTo>
                  <a:lnTo>
                    <a:pt x="63943" y="3137"/>
                  </a:lnTo>
                  <a:lnTo>
                    <a:pt x="58084" y="3921"/>
                  </a:lnTo>
                  <a:lnTo>
                    <a:pt x="56338" y="3921"/>
                  </a:lnTo>
                  <a:lnTo>
                    <a:pt x="53239" y="3137"/>
                  </a:lnTo>
                  <a:lnTo>
                    <a:pt x="47154" y="4705"/>
                  </a:lnTo>
                  <a:lnTo>
                    <a:pt x="41746" y="3137"/>
                  </a:lnTo>
                  <a:lnTo>
                    <a:pt x="36732" y="3137"/>
                  </a:lnTo>
                  <a:lnTo>
                    <a:pt x="34366" y="3921"/>
                  </a:lnTo>
                  <a:lnTo>
                    <a:pt x="32056" y="1568"/>
                  </a:lnTo>
                  <a:lnTo>
                    <a:pt x="30140" y="1568"/>
                  </a:lnTo>
                  <a:lnTo>
                    <a:pt x="24281" y="1568"/>
                  </a:lnTo>
                  <a:lnTo>
                    <a:pt x="17577" y="3137"/>
                  </a:lnTo>
                  <a:lnTo>
                    <a:pt x="14422" y="1568"/>
                  </a:lnTo>
                  <a:lnTo>
                    <a:pt x="10704" y="3137"/>
                  </a:lnTo>
                  <a:lnTo>
                    <a:pt x="6028" y="0"/>
                  </a:lnTo>
                  <a:lnTo>
                    <a:pt x="3154" y="0"/>
                  </a:lnTo>
                  <a:lnTo>
                    <a:pt x="1915" y="784"/>
                  </a:lnTo>
                  <a:lnTo>
                    <a:pt x="1070" y="3921"/>
                  </a:lnTo>
                  <a:lnTo>
                    <a:pt x="281" y="13333"/>
                  </a:lnTo>
                  <a:lnTo>
                    <a:pt x="56" y="27450"/>
                  </a:lnTo>
                  <a:lnTo>
                    <a:pt x="0" y="41568"/>
                  </a:lnTo>
                  <a:lnTo>
                    <a:pt x="0" y="5803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>
              <a:off x="90486" y="550862"/>
              <a:ext cx="3378200" cy="984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lnTo>
                    <a:pt x="0" y="27096"/>
                  </a:lnTo>
                  <a:lnTo>
                    <a:pt x="0" y="0"/>
                  </a:lnTo>
                  <a:lnTo>
                    <a:pt x="338" y="23225"/>
                  </a:lnTo>
                  <a:lnTo>
                    <a:pt x="394" y="40645"/>
                  </a:lnTo>
                  <a:lnTo>
                    <a:pt x="451" y="75483"/>
                  </a:lnTo>
                  <a:lnTo>
                    <a:pt x="845" y="90967"/>
                  </a:lnTo>
                  <a:lnTo>
                    <a:pt x="1522" y="94838"/>
                  </a:lnTo>
                  <a:lnTo>
                    <a:pt x="2255" y="90967"/>
                  </a:lnTo>
                  <a:lnTo>
                    <a:pt x="3327" y="90967"/>
                  </a:lnTo>
                  <a:lnTo>
                    <a:pt x="5131" y="89032"/>
                  </a:lnTo>
                  <a:lnTo>
                    <a:pt x="6203" y="90967"/>
                  </a:lnTo>
                  <a:lnTo>
                    <a:pt x="7161" y="90967"/>
                  </a:lnTo>
                  <a:lnTo>
                    <a:pt x="9135" y="92903"/>
                  </a:lnTo>
                  <a:lnTo>
                    <a:pt x="9868" y="92903"/>
                  </a:lnTo>
                  <a:lnTo>
                    <a:pt x="10827" y="94838"/>
                  </a:lnTo>
                  <a:lnTo>
                    <a:pt x="12349" y="90967"/>
                  </a:lnTo>
                  <a:lnTo>
                    <a:pt x="13984" y="89032"/>
                  </a:lnTo>
                  <a:lnTo>
                    <a:pt x="16015" y="87096"/>
                  </a:lnTo>
                  <a:lnTo>
                    <a:pt x="18439" y="94838"/>
                  </a:lnTo>
                  <a:lnTo>
                    <a:pt x="21597" y="96774"/>
                  </a:lnTo>
                  <a:lnTo>
                    <a:pt x="23289" y="94838"/>
                  </a:lnTo>
                  <a:lnTo>
                    <a:pt x="24304" y="96774"/>
                  </a:lnTo>
                  <a:lnTo>
                    <a:pt x="27011" y="96774"/>
                  </a:lnTo>
                  <a:lnTo>
                    <a:pt x="27969" y="90967"/>
                  </a:lnTo>
                  <a:lnTo>
                    <a:pt x="29154" y="96774"/>
                  </a:lnTo>
                  <a:lnTo>
                    <a:pt x="32368" y="94838"/>
                  </a:lnTo>
                  <a:lnTo>
                    <a:pt x="36372" y="98709"/>
                  </a:lnTo>
                  <a:lnTo>
                    <a:pt x="37725" y="94838"/>
                  </a:lnTo>
                  <a:lnTo>
                    <a:pt x="40883" y="90967"/>
                  </a:lnTo>
                  <a:lnTo>
                    <a:pt x="42969" y="89032"/>
                  </a:lnTo>
                  <a:lnTo>
                    <a:pt x="45394" y="92903"/>
                  </a:lnTo>
                  <a:lnTo>
                    <a:pt x="47086" y="94838"/>
                  </a:lnTo>
                  <a:lnTo>
                    <a:pt x="49003" y="92903"/>
                  </a:lnTo>
                  <a:lnTo>
                    <a:pt x="52387" y="96774"/>
                  </a:lnTo>
                  <a:lnTo>
                    <a:pt x="54586" y="90967"/>
                  </a:lnTo>
                  <a:lnTo>
                    <a:pt x="56672" y="90967"/>
                  </a:lnTo>
                  <a:lnTo>
                    <a:pt x="58872" y="85161"/>
                  </a:lnTo>
                  <a:lnTo>
                    <a:pt x="61635" y="90967"/>
                  </a:lnTo>
                  <a:lnTo>
                    <a:pt x="65244" y="87096"/>
                  </a:lnTo>
                  <a:lnTo>
                    <a:pt x="69360" y="87096"/>
                  </a:lnTo>
                  <a:lnTo>
                    <a:pt x="73026" y="90967"/>
                  </a:lnTo>
                  <a:lnTo>
                    <a:pt x="75225" y="83225"/>
                  </a:lnTo>
                  <a:lnTo>
                    <a:pt x="77650" y="85161"/>
                  </a:lnTo>
                  <a:lnTo>
                    <a:pt x="78609" y="90967"/>
                  </a:lnTo>
                  <a:lnTo>
                    <a:pt x="79624" y="92903"/>
                  </a:lnTo>
                  <a:lnTo>
                    <a:pt x="82838" y="90967"/>
                  </a:lnTo>
                  <a:lnTo>
                    <a:pt x="85657" y="92903"/>
                  </a:lnTo>
                  <a:lnTo>
                    <a:pt x="89492" y="94838"/>
                  </a:lnTo>
                  <a:lnTo>
                    <a:pt x="90563" y="92903"/>
                  </a:lnTo>
                  <a:lnTo>
                    <a:pt x="91296" y="92903"/>
                  </a:lnTo>
                  <a:lnTo>
                    <a:pt x="92255" y="89032"/>
                  </a:lnTo>
                  <a:lnTo>
                    <a:pt x="94172" y="92903"/>
                  </a:lnTo>
                  <a:lnTo>
                    <a:pt x="95075" y="94838"/>
                  </a:lnTo>
                  <a:lnTo>
                    <a:pt x="95751" y="90967"/>
                  </a:lnTo>
                  <a:lnTo>
                    <a:pt x="96541" y="94838"/>
                  </a:lnTo>
                  <a:lnTo>
                    <a:pt x="98063" y="90967"/>
                  </a:lnTo>
                  <a:lnTo>
                    <a:pt x="100488" y="94838"/>
                  </a:lnTo>
                  <a:lnTo>
                    <a:pt x="102857" y="87096"/>
                  </a:lnTo>
                  <a:lnTo>
                    <a:pt x="103815" y="90967"/>
                  </a:lnTo>
                  <a:lnTo>
                    <a:pt x="104830" y="90967"/>
                  </a:lnTo>
                  <a:lnTo>
                    <a:pt x="109229" y="87096"/>
                  </a:lnTo>
                  <a:lnTo>
                    <a:pt x="113515" y="90967"/>
                  </a:lnTo>
                  <a:lnTo>
                    <a:pt x="116842" y="87096"/>
                  </a:lnTo>
                  <a:lnTo>
                    <a:pt x="117969" y="83225"/>
                  </a:lnTo>
                  <a:lnTo>
                    <a:pt x="118646" y="77419"/>
                  </a:lnTo>
                  <a:lnTo>
                    <a:pt x="119154" y="65806"/>
                  </a:lnTo>
                  <a:lnTo>
                    <a:pt x="119548" y="50322"/>
                  </a:lnTo>
                  <a:lnTo>
                    <a:pt x="119943" y="25161"/>
                  </a:lnTo>
                  <a:lnTo>
                    <a:pt x="119943" y="75483"/>
                  </a:lnTo>
                  <a:lnTo>
                    <a:pt x="119943" y="87096"/>
                  </a:lnTo>
                  <a:lnTo>
                    <a:pt x="119774" y="94838"/>
                  </a:lnTo>
                  <a:lnTo>
                    <a:pt x="119436" y="104516"/>
                  </a:lnTo>
                  <a:lnTo>
                    <a:pt x="118815" y="112258"/>
                  </a:lnTo>
                  <a:lnTo>
                    <a:pt x="114417" y="118064"/>
                  </a:lnTo>
                  <a:lnTo>
                    <a:pt x="111203" y="112258"/>
                  </a:lnTo>
                  <a:lnTo>
                    <a:pt x="109680" y="116129"/>
                  </a:lnTo>
                  <a:lnTo>
                    <a:pt x="104548" y="116129"/>
                  </a:lnTo>
                  <a:lnTo>
                    <a:pt x="103082" y="114193"/>
                  </a:lnTo>
                  <a:lnTo>
                    <a:pt x="101503" y="118064"/>
                  </a:lnTo>
                  <a:lnTo>
                    <a:pt x="99924" y="114193"/>
                  </a:lnTo>
                  <a:lnTo>
                    <a:pt x="98063" y="118064"/>
                  </a:lnTo>
                  <a:lnTo>
                    <a:pt x="93214" y="116129"/>
                  </a:lnTo>
                  <a:lnTo>
                    <a:pt x="91804" y="110322"/>
                  </a:lnTo>
                  <a:lnTo>
                    <a:pt x="87236" y="116129"/>
                  </a:lnTo>
                  <a:lnTo>
                    <a:pt x="84191" y="108387"/>
                  </a:lnTo>
                  <a:lnTo>
                    <a:pt x="80639" y="116129"/>
                  </a:lnTo>
                  <a:lnTo>
                    <a:pt x="77932" y="112258"/>
                  </a:lnTo>
                  <a:lnTo>
                    <a:pt x="75338" y="116129"/>
                  </a:lnTo>
                  <a:lnTo>
                    <a:pt x="73872" y="112258"/>
                  </a:lnTo>
                  <a:lnTo>
                    <a:pt x="72575" y="112258"/>
                  </a:lnTo>
                  <a:lnTo>
                    <a:pt x="70827" y="112258"/>
                  </a:lnTo>
                  <a:lnTo>
                    <a:pt x="69642" y="110322"/>
                  </a:lnTo>
                  <a:lnTo>
                    <a:pt x="68345" y="114193"/>
                  </a:lnTo>
                  <a:lnTo>
                    <a:pt x="66992" y="110322"/>
                  </a:lnTo>
                  <a:lnTo>
                    <a:pt x="65582" y="110322"/>
                  </a:lnTo>
                  <a:lnTo>
                    <a:pt x="63947" y="114193"/>
                  </a:lnTo>
                  <a:lnTo>
                    <a:pt x="62368" y="116129"/>
                  </a:lnTo>
                  <a:lnTo>
                    <a:pt x="60620" y="116129"/>
                  </a:lnTo>
                  <a:lnTo>
                    <a:pt x="58082" y="114193"/>
                  </a:lnTo>
                  <a:lnTo>
                    <a:pt x="56278" y="116129"/>
                  </a:lnTo>
                  <a:lnTo>
                    <a:pt x="54755" y="114193"/>
                  </a:lnTo>
                  <a:lnTo>
                    <a:pt x="53289" y="114193"/>
                  </a:lnTo>
                  <a:lnTo>
                    <a:pt x="49906" y="118064"/>
                  </a:lnTo>
                  <a:lnTo>
                    <a:pt x="47199" y="112258"/>
                  </a:lnTo>
                  <a:lnTo>
                    <a:pt x="44210" y="118064"/>
                  </a:lnTo>
                  <a:lnTo>
                    <a:pt x="41729" y="114193"/>
                  </a:lnTo>
                  <a:lnTo>
                    <a:pt x="39022" y="118064"/>
                  </a:lnTo>
                  <a:lnTo>
                    <a:pt x="36766" y="114193"/>
                  </a:lnTo>
                  <a:lnTo>
                    <a:pt x="34342" y="112258"/>
                  </a:lnTo>
                  <a:lnTo>
                    <a:pt x="32086" y="114193"/>
                  </a:lnTo>
                  <a:lnTo>
                    <a:pt x="30112" y="114193"/>
                  </a:lnTo>
                  <a:lnTo>
                    <a:pt x="24304" y="114193"/>
                  </a:lnTo>
                  <a:lnTo>
                    <a:pt x="22612" y="116129"/>
                  </a:lnTo>
                  <a:lnTo>
                    <a:pt x="17537" y="114193"/>
                  </a:lnTo>
                  <a:lnTo>
                    <a:pt x="14436" y="114193"/>
                  </a:lnTo>
                  <a:lnTo>
                    <a:pt x="5808" y="112258"/>
                  </a:lnTo>
                  <a:lnTo>
                    <a:pt x="1071" y="112258"/>
                  </a:lnTo>
                  <a:lnTo>
                    <a:pt x="225" y="104516"/>
                  </a:lnTo>
                  <a:lnTo>
                    <a:pt x="56" y="89032"/>
                  </a:lnTo>
                  <a:lnTo>
                    <a:pt x="0" y="75483"/>
                  </a:lnTo>
                  <a:lnTo>
                    <a:pt x="0" y="6000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54" name="Shape 54"/>
          <p:cNvGrpSpPr/>
          <p:nvPr/>
        </p:nvGrpSpPr>
        <p:grpSpPr>
          <a:xfrm>
            <a:off x="5646737" y="153986"/>
            <a:ext cx="3435350" cy="552449"/>
            <a:chOff x="5646737" y="153986"/>
            <a:chExt cx="3435350" cy="552449"/>
          </a:xfrm>
        </p:grpSpPr>
        <p:sp>
          <p:nvSpPr>
            <p:cNvPr id="55" name="Shape 55"/>
            <p:cNvSpPr/>
            <p:nvPr/>
          </p:nvSpPr>
          <p:spPr>
            <a:xfrm>
              <a:off x="5646737" y="153986"/>
              <a:ext cx="3435350" cy="4508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08" y="1690"/>
                  </a:moveTo>
                  <a:lnTo>
                    <a:pt x="2550" y="0"/>
                  </a:lnTo>
                  <a:lnTo>
                    <a:pt x="116229" y="0"/>
                  </a:lnTo>
                  <a:lnTo>
                    <a:pt x="117560" y="1267"/>
                  </a:lnTo>
                  <a:lnTo>
                    <a:pt x="118502" y="4225"/>
                  </a:lnTo>
                  <a:lnTo>
                    <a:pt x="119334" y="11830"/>
                  </a:lnTo>
                  <a:lnTo>
                    <a:pt x="119778" y="20704"/>
                  </a:lnTo>
                  <a:lnTo>
                    <a:pt x="119944" y="30845"/>
                  </a:lnTo>
                  <a:lnTo>
                    <a:pt x="119944" y="119577"/>
                  </a:lnTo>
                  <a:lnTo>
                    <a:pt x="4491" y="119577"/>
                  </a:lnTo>
                  <a:lnTo>
                    <a:pt x="0" y="119577"/>
                  </a:lnTo>
                  <a:lnTo>
                    <a:pt x="0" y="36760"/>
                  </a:lnTo>
                  <a:lnTo>
                    <a:pt x="55" y="24929"/>
                  </a:lnTo>
                  <a:lnTo>
                    <a:pt x="499" y="13098"/>
                  </a:lnTo>
                  <a:lnTo>
                    <a:pt x="887" y="6760"/>
                  </a:lnTo>
                  <a:lnTo>
                    <a:pt x="1608" y="1690"/>
                  </a:lnTo>
                </a:path>
              </a:pathLst>
            </a:custGeom>
            <a:gradFill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" name="Shape 56"/>
            <p:cNvSpPr/>
            <p:nvPr/>
          </p:nvSpPr>
          <p:spPr>
            <a:xfrm>
              <a:off x="5646737" y="441325"/>
              <a:ext cx="3435350" cy="1952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158" y="37073"/>
                  </a:moveTo>
                  <a:lnTo>
                    <a:pt x="5822" y="40975"/>
                  </a:lnTo>
                  <a:lnTo>
                    <a:pt x="7652" y="37073"/>
                  </a:lnTo>
                  <a:lnTo>
                    <a:pt x="9426" y="40975"/>
                  </a:lnTo>
                  <a:lnTo>
                    <a:pt x="10813" y="51707"/>
                  </a:lnTo>
                  <a:lnTo>
                    <a:pt x="12255" y="61463"/>
                  </a:lnTo>
                  <a:lnTo>
                    <a:pt x="14750" y="52682"/>
                  </a:lnTo>
                  <a:lnTo>
                    <a:pt x="16913" y="48780"/>
                  </a:lnTo>
                  <a:lnTo>
                    <a:pt x="19963" y="48780"/>
                  </a:lnTo>
                  <a:lnTo>
                    <a:pt x="22181" y="42926"/>
                  </a:lnTo>
                  <a:lnTo>
                    <a:pt x="24121" y="48780"/>
                  </a:lnTo>
                  <a:lnTo>
                    <a:pt x="25841" y="55609"/>
                  </a:lnTo>
                  <a:lnTo>
                    <a:pt x="27393" y="57560"/>
                  </a:lnTo>
                  <a:lnTo>
                    <a:pt x="29833" y="48780"/>
                  </a:lnTo>
                  <a:lnTo>
                    <a:pt x="32495" y="48780"/>
                  </a:lnTo>
                  <a:lnTo>
                    <a:pt x="36266" y="52682"/>
                  </a:lnTo>
                  <a:lnTo>
                    <a:pt x="37874" y="63414"/>
                  </a:lnTo>
                  <a:lnTo>
                    <a:pt x="40369" y="61463"/>
                  </a:lnTo>
                  <a:lnTo>
                    <a:pt x="42865" y="42926"/>
                  </a:lnTo>
                  <a:lnTo>
                    <a:pt x="45194" y="37073"/>
                  </a:lnTo>
                  <a:lnTo>
                    <a:pt x="46802" y="42926"/>
                  </a:lnTo>
                  <a:lnTo>
                    <a:pt x="48798" y="58536"/>
                  </a:lnTo>
                  <a:lnTo>
                    <a:pt x="51072" y="64390"/>
                  </a:lnTo>
                  <a:lnTo>
                    <a:pt x="53678" y="54634"/>
                  </a:lnTo>
                  <a:lnTo>
                    <a:pt x="54842" y="50731"/>
                  </a:lnTo>
                  <a:lnTo>
                    <a:pt x="56173" y="58536"/>
                  </a:lnTo>
                  <a:lnTo>
                    <a:pt x="57227" y="48780"/>
                  </a:lnTo>
                  <a:lnTo>
                    <a:pt x="58391" y="37073"/>
                  </a:lnTo>
                  <a:lnTo>
                    <a:pt x="59778" y="25365"/>
                  </a:lnTo>
                  <a:lnTo>
                    <a:pt x="61275" y="21463"/>
                  </a:lnTo>
                  <a:lnTo>
                    <a:pt x="62994" y="25365"/>
                  </a:lnTo>
                  <a:lnTo>
                    <a:pt x="64713" y="20487"/>
                  </a:lnTo>
                  <a:lnTo>
                    <a:pt x="66432" y="13658"/>
                  </a:lnTo>
                  <a:lnTo>
                    <a:pt x="67541" y="13658"/>
                  </a:lnTo>
                  <a:lnTo>
                    <a:pt x="68595" y="15609"/>
                  </a:lnTo>
                  <a:lnTo>
                    <a:pt x="70147" y="31219"/>
                  </a:lnTo>
                  <a:lnTo>
                    <a:pt x="71700" y="28292"/>
                  </a:lnTo>
                  <a:lnTo>
                    <a:pt x="72975" y="42926"/>
                  </a:lnTo>
                  <a:lnTo>
                    <a:pt x="75471" y="42926"/>
                  </a:lnTo>
                  <a:lnTo>
                    <a:pt x="77578" y="34146"/>
                  </a:lnTo>
                  <a:lnTo>
                    <a:pt x="78576" y="45853"/>
                  </a:lnTo>
                  <a:lnTo>
                    <a:pt x="79630" y="57560"/>
                  </a:lnTo>
                  <a:lnTo>
                    <a:pt x="81072" y="54634"/>
                  </a:lnTo>
                  <a:lnTo>
                    <a:pt x="82791" y="61463"/>
                  </a:lnTo>
                  <a:lnTo>
                    <a:pt x="84621" y="54634"/>
                  </a:lnTo>
                  <a:lnTo>
                    <a:pt x="88114" y="61463"/>
                  </a:lnTo>
                  <a:lnTo>
                    <a:pt x="89611" y="67317"/>
                  </a:lnTo>
                  <a:lnTo>
                    <a:pt x="91330" y="50731"/>
                  </a:lnTo>
                  <a:lnTo>
                    <a:pt x="92439" y="49756"/>
                  </a:lnTo>
                  <a:lnTo>
                    <a:pt x="93770" y="55609"/>
                  </a:lnTo>
                  <a:lnTo>
                    <a:pt x="95046" y="52682"/>
                  </a:lnTo>
                  <a:lnTo>
                    <a:pt x="96654" y="37073"/>
                  </a:lnTo>
                  <a:lnTo>
                    <a:pt x="99426" y="32195"/>
                  </a:lnTo>
                  <a:lnTo>
                    <a:pt x="100757" y="34146"/>
                  </a:lnTo>
                  <a:lnTo>
                    <a:pt x="102144" y="34146"/>
                  </a:lnTo>
                  <a:lnTo>
                    <a:pt x="104140" y="13658"/>
                  </a:lnTo>
                  <a:lnTo>
                    <a:pt x="105304" y="5853"/>
                  </a:lnTo>
                  <a:lnTo>
                    <a:pt x="106802" y="9756"/>
                  </a:lnTo>
                  <a:lnTo>
                    <a:pt x="108521" y="31219"/>
                  </a:lnTo>
                  <a:lnTo>
                    <a:pt x="110240" y="17560"/>
                  </a:lnTo>
                  <a:lnTo>
                    <a:pt x="111848" y="0"/>
                  </a:lnTo>
                  <a:lnTo>
                    <a:pt x="113234" y="975"/>
                  </a:lnTo>
                  <a:lnTo>
                    <a:pt x="114842" y="37073"/>
                  </a:lnTo>
                  <a:lnTo>
                    <a:pt x="116062" y="31219"/>
                  </a:lnTo>
                  <a:lnTo>
                    <a:pt x="117837" y="15609"/>
                  </a:lnTo>
                  <a:lnTo>
                    <a:pt x="119223" y="15609"/>
                  </a:lnTo>
                  <a:lnTo>
                    <a:pt x="119944" y="27317"/>
                  </a:lnTo>
                  <a:lnTo>
                    <a:pt x="119944" y="119024"/>
                  </a:lnTo>
                  <a:lnTo>
                    <a:pt x="50406" y="92682"/>
                  </a:lnTo>
                  <a:lnTo>
                    <a:pt x="49519" y="96585"/>
                  </a:lnTo>
                  <a:lnTo>
                    <a:pt x="0" y="85853"/>
                  </a:lnTo>
                  <a:lnTo>
                    <a:pt x="0" y="18536"/>
                  </a:lnTo>
                  <a:lnTo>
                    <a:pt x="720" y="28292"/>
                  </a:lnTo>
                  <a:lnTo>
                    <a:pt x="1774" y="32195"/>
                  </a:lnTo>
                  <a:lnTo>
                    <a:pt x="3105" y="33170"/>
                  </a:lnTo>
                  <a:lnTo>
                    <a:pt x="4158" y="37073"/>
                  </a:lnTo>
                </a:path>
              </a:pathLst>
            </a:custGeom>
            <a:solidFill>
              <a:srgbClr val="0033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7" name="Shape 57"/>
            <p:cNvSpPr/>
            <p:nvPr/>
          </p:nvSpPr>
          <p:spPr>
            <a:xfrm>
              <a:off x="5646737" y="508000"/>
              <a:ext cx="3435350" cy="1984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08" y="115200"/>
                  </a:moveTo>
                  <a:lnTo>
                    <a:pt x="2550" y="118080"/>
                  </a:lnTo>
                  <a:lnTo>
                    <a:pt x="3659" y="119040"/>
                  </a:lnTo>
                  <a:lnTo>
                    <a:pt x="116229" y="119040"/>
                  </a:lnTo>
                  <a:lnTo>
                    <a:pt x="117560" y="117120"/>
                  </a:lnTo>
                  <a:lnTo>
                    <a:pt x="118502" y="115200"/>
                  </a:lnTo>
                  <a:lnTo>
                    <a:pt x="119334" y="108480"/>
                  </a:lnTo>
                  <a:lnTo>
                    <a:pt x="119778" y="99840"/>
                  </a:lnTo>
                  <a:lnTo>
                    <a:pt x="119944" y="91200"/>
                  </a:lnTo>
                  <a:lnTo>
                    <a:pt x="119944" y="13440"/>
                  </a:lnTo>
                  <a:lnTo>
                    <a:pt x="118890" y="0"/>
                  </a:lnTo>
                  <a:lnTo>
                    <a:pt x="118336" y="3840"/>
                  </a:lnTo>
                  <a:lnTo>
                    <a:pt x="117837" y="17280"/>
                  </a:lnTo>
                  <a:lnTo>
                    <a:pt x="117449" y="32640"/>
                  </a:lnTo>
                  <a:lnTo>
                    <a:pt x="116950" y="31680"/>
                  </a:lnTo>
                  <a:lnTo>
                    <a:pt x="116284" y="29760"/>
                  </a:lnTo>
                  <a:lnTo>
                    <a:pt x="114842" y="22080"/>
                  </a:lnTo>
                  <a:lnTo>
                    <a:pt x="113900" y="16320"/>
                  </a:lnTo>
                  <a:lnTo>
                    <a:pt x="112402" y="13440"/>
                  </a:lnTo>
                  <a:lnTo>
                    <a:pt x="110794" y="20160"/>
                  </a:lnTo>
                  <a:lnTo>
                    <a:pt x="109242" y="31680"/>
                  </a:lnTo>
                  <a:lnTo>
                    <a:pt x="108188" y="24000"/>
                  </a:lnTo>
                  <a:lnTo>
                    <a:pt x="107245" y="22080"/>
                  </a:lnTo>
                  <a:lnTo>
                    <a:pt x="105914" y="16320"/>
                  </a:lnTo>
                  <a:lnTo>
                    <a:pt x="104528" y="18240"/>
                  </a:lnTo>
                  <a:lnTo>
                    <a:pt x="103585" y="25920"/>
                  </a:lnTo>
                  <a:lnTo>
                    <a:pt x="103197" y="35520"/>
                  </a:lnTo>
                  <a:lnTo>
                    <a:pt x="102088" y="31680"/>
                  </a:lnTo>
                  <a:lnTo>
                    <a:pt x="100536" y="31680"/>
                  </a:lnTo>
                  <a:lnTo>
                    <a:pt x="98484" y="26880"/>
                  </a:lnTo>
                  <a:lnTo>
                    <a:pt x="96709" y="35520"/>
                  </a:lnTo>
                  <a:lnTo>
                    <a:pt x="95157" y="23040"/>
                  </a:lnTo>
                  <a:lnTo>
                    <a:pt x="93105" y="31680"/>
                  </a:lnTo>
                  <a:lnTo>
                    <a:pt x="91164" y="51840"/>
                  </a:lnTo>
                  <a:lnTo>
                    <a:pt x="89500" y="44160"/>
                  </a:lnTo>
                  <a:lnTo>
                    <a:pt x="88114" y="36480"/>
                  </a:lnTo>
                  <a:lnTo>
                    <a:pt x="86506" y="32640"/>
                  </a:lnTo>
                  <a:lnTo>
                    <a:pt x="84510" y="35520"/>
                  </a:lnTo>
                  <a:lnTo>
                    <a:pt x="81349" y="42240"/>
                  </a:lnTo>
                  <a:lnTo>
                    <a:pt x="78576" y="34560"/>
                  </a:lnTo>
                  <a:lnTo>
                    <a:pt x="77356" y="38400"/>
                  </a:lnTo>
                  <a:lnTo>
                    <a:pt x="75804" y="31680"/>
                  </a:lnTo>
                  <a:lnTo>
                    <a:pt x="74750" y="24000"/>
                  </a:lnTo>
                  <a:lnTo>
                    <a:pt x="73585" y="23040"/>
                  </a:lnTo>
                  <a:lnTo>
                    <a:pt x="71367" y="26880"/>
                  </a:lnTo>
                  <a:lnTo>
                    <a:pt x="68595" y="41280"/>
                  </a:lnTo>
                  <a:lnTo>
                    <a:pt x="66210" y="28800"/>
                  </a:lnTo>
                  <a:lnTo>
                    <a:pt x="64269" y="31680"/>
                  </a:lnTo>
                  <a:lnTo>
                    <a:pt x="62384" y="48960"/>
                  </a:lnTo>
                  <a:lnTo>
                    <a:pt x="59057" y="36480"/>
                  </a:lnTo>
                  <a:lnTo>
                    <a:pt x="56506" y="43200"/>
                  </a:lnTo>
                  <a:lnTo>
                    <a:pt x="54787" y="36480"/>
                  </a:lnTo>
                  <a:lnTo>
                    <a:pt x="52292" y="40320"/>
                  </a:lnTo>
                  <a:lnTo>
                    <a:pt x="49741" y="48960"/>
                  </a:lnTo>
                  <a:lnTo>
                    <a:pt x="48022" y="46080"/>
                  </a:lnTo>
                  <a:lnTo>
                    <a:pt x="44417" y="43200"/>
                  </a:lnTo>
                  <a:lnTo>
                    <a:pt x="42144" y="48960"/>
                  </a:lnTo>
                  <a:lnTo>
                    <a:pt x="38373" y="44160"/>
                  </a:lnTo>
                  <a:lnTo>
                    <a:pt x="35268" y="40320"/>
                  </a:lnTo>
                  <a:lnTo>
                    <a:pt x="31885" y="31680"/>
                  </a:lnTo>
                  <a:lnTo>
                    <a:pt x="28724" y="40320"/>
                  </a:lnTo>
                  <a:lnTo>
                    <a:pt x="25175" y="22080"/>
                  </a:lnTo>
                  <a:lnTo>
                    <a:pt x="22402" y="23040"/>
                  </a:lnTo>
                  <a:lnTo>
                    <a:pt x="20573" y="33600"/>
                  </a:lnTo>
                  <a:lnTo>
                    <a:pt x="19353" y="24960"/>
                  </a:lnTo>
                  <a:lnTo>
                    <a:pt x="17855" y="29760"/>
                  </a:lnTo>
                  <a:lnTo>
                    <a:pt x="15914" y="31680"/>
                  </a:lnTo>
                  <a:lnTo>
                    <a:pt x="13974" y="34560"/>
                  </a:lnTo>
                  <a:lnTo>
                    <a:pt x="11700" y="42240"/>
                  </a:lnTo>
                  <a:lnTo>
                    <a:pt x="9759" y="33600"/>
                  </a:lnTo>
                  <a:lnTo>
                    <a:pt x="7929" y="37440"/>
                  </a:lnTo>
                  <a:lnTo>
                    <a:pt x="5489" y="41280"/>
                  </a:lnTo>
                  <a:lnTo>
                    <a:pt x="3937" y="37440"/>
                  </a:lnTo>
                  <a:lnTo>
                    <a:pt x="1109" y="35520"/>
                  </a:lnTo>
                  <a:lnTo>
                    <a:pt x="0" y="44160"/>
                  </a:lnTo>
                  <a:lnTo>
                    <a:pt x="110" y="70080"/>
                  </a:lnTo>
                  <a:lnTo>
                    <a:pt x="277" y="92160"/>
                  </a:lnTo>
                  <a:lnTo>
                    <a:pt x="887" y="111360"/>
                  </a:lnTo>
                  <a:lnTo>
                    <a:pt x="1608" y="115200"/>
                  </a:lnTo>
                </a:path>
              </a:pathLst>
            </a:custGeom>
            <a:gradFill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8" name="Shape 58"/>
            <p:cNvSpPr/>
            <p:nvPr/>
          </p:nvSpPr>
          <p:spPr>
            <a:xfrm>
              <a:off x="5667375" y="165100"/>
              <a:ext cx="3379786" cy="2571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7777"/>
                  </a:moveTo>
                  <a:lnTo>
                    <a:pt x="0" y="90370"/>
                  </a:lnTo>
                  <a:lnTo>
                    <a:pt x="0" y="119259"/>
                  </a:lnTo>
                  <a:lnTo>
                    <a:pt x="281" y="95555"/>
                  </a:lnTo>
                  <a:lnTo>
                    <a:pt x="394" y="77037"/>
                  </a:lnTo>
                  <a:lnTo>
                    <a:pt x="507" y="42962"/>
                  </a:lnTo>
                  <a:lnTo>
                    <a:pt x="845" y="26666"/>
                  </a:lnTo>
                  <a:lnTo>
                    <a:pt x="1578" y="21481"/>
                  </a:lnTo>
                  <a:lnTo>
                    <a:pt x="3381" y="17777"/>
                  </a:lnTo>
                  <a:lnTo>
                    <a:pt x="5692" y="18518"/>
                  </a:lnTo>
                  <a:lnTo>
                    <a:pt x="11272" y="18518"/>
                  </a:lnTo>
                  <a:lnTo>
                    <a:pt x="13696" y="21481"/>
                  </a:lnTo>
                  <a:lnTo>
                    <a:pt x="17247" y="18518"/>
                  </a:lnTo>
                  <a:lnTo>
                    <a:pt x="21305" y="20740"/>
                  </a:lnTo>
                  <a:lnTo>
                    <a:pt x="24293" y="20000"/>
                  </a:lnTo>
                  <a:lnTo>
                    <a:pt x="30267" y="21481"/>
                  </a:lnTo>
                  <a:lnTo>
                    <a:pt x="32353" y="21481"/>
                  </a:lnTo>
                  <a:lnTo>
                    <a:pt x="36355" y="18518"/>
                  </a:lnTo>
                  <a:lnTo>
                    <a:pt x="37707" y="22222"/>
                  </a:lnTo>
                  <a:lnTo>
                    <a:pt x="41427" y="18518"/>
                  </a:lnTo>
                  <a:lnTo>
                    <a:pt x="47120" y="21481"/>
                  </a:lnTo>
                  <a:lnTo>
                    <a:pt x="49037" y="24444"/>
                  </a:lnTo>
                  <a:lnTo>
                    <a:pt x="52024" y="21481"/>
                  </a:lnTo>
                  <a:lnTo>
                    <a:pt x="54560" y="25925"/>
                  </a:lnTo>
                  <a:lnTo>
                    <a:pt x="56702" y="25925"/>
                  </a:lnTo>
                  <a:lnTo>
                    <a:pt x="60817" y="21481"/>
                  </a:lnTo>
                  <a:lnTo>
                    <a:pt x="64762" y="24444"/>
                  </a:lnTo>
                  <a:lnTo>
                    <a:pt x="68313" y="29629"/>
                  </a:lnTo>
                  <a:lnTo>
                    <a:pt x="69384" y="30370"/>
                  </a:lnTo>
                  <a:lnTo>
                    <a:pt x="74175" y="27407"/>
                  </a:lnTo>
                  <a:lnTo>
                    <a:pt x="78628" y="25185"/>
                  </a:lnTo>
                  <a:lnTo>
                    <a:pt x="79699" y="23703"/>
                  </a:lnTo>
                  <a:lnTo>
                    <a:pt x="81333" y="24444"/>
                  </a:lnTo>
                  <a:lnTo>
                    <a:pt x="85955" y="26666"/>
                  </a:lnTo>
                  <a:lnTo>
                    <a:pt x="89506" y="22222"/>
                  </a:lnTo>
                  <a:lnTo>
                    <a:pt x="91366" y="23703"/>
                  </a:lnTo>
                  <a:lnTo>
                    <a:pt x="94185" y="24444"/>
                  </a:lnTo>
                  <a:lnTo>
                    <a:pt x="96608" y="21481"/>
                  </a:lnTo>
                  <a:lnTo>
                    <a:pt x="98186" y="18518"/>
                  </a:lnTo>
                  <a:lnTo>
                    <a:pt x="100385" y="23703"/>
                  </a:lnTo>
                  <a:lnTo>
                    <a:pt x="104837" y="25185"/>
                  </a:lnTo>
                  <a:lnTo>
                    <a:pt x="107825" y="18518"/>
                  </a:lnTo>
                  <a:lnTo>
                    <a:pt x="112165" y="24444"/>
                  </a:lnTo>
                  <a:lnTo>
                    <a:pt x="115321" y="24444"/>
                  </a:lnTo>
                  <a:lnTo>
                    <a:pt x="116956" y="24444"/>
                  </a:lnTo>
                  <a:lnTo>
                    <a:pt x="117970" y="34814"/>
                  </a:lnTo>
                  <a:lnTo>
                    <a:pt x="118647" y="40000"/>
                  </a:lnTo>
                  <a:lnTo>
                    <a:pt x="119210" y="50370"/>
                  </a:lnTo>
                  <a:lnTo>
                    <a:pt x="119605" y="68148"/>
                  </a:lnTo>
                  <a:lnTo>
                    <a:pt x="119943" y="91851"/>
                  </a:lnTo>
                  <a:lnTo>
                    <a:pt x="119943" y="42962"/>
                  </a:lnTo>
                  <a:lnTo>
                    <a:pt x="119943" y="30370"/>
                  </a:lnTo>
                  <a:lnTo>
                    <a:pt x="119774" y="22222"/>
                  </a:lnTo>
                  <a:lnTo>
                    <a:pt x="119492" y="11851"/>
                  </a:lnTo>
                  <a:lnTo>
                    <a:pt x="117745" y="5185"/>
                  </a:lnTo>
                  <a:lnTo>
                    <a:pt x="111263" y="4444"/>
                  </a:lnTo>
                  <a:lnTo>
                    <a:pt x="109685" y="740"/>
                  </a:lnTo>
                  <a:lnTo>
                    <a:pt x="104556" y="740"/>
                  </a:lnTo>
                  <a:lnTo>
                    <a:pt x="103090" y="2222"/>
                  </a:lnTo>
                  <a:lnTo>
                    <a:pt x="99990" y="2222"/>
                  </a:lnTo>
                  <a:lnTo>
                    <a:pt x="97679" y="1481"/>
                  </a:lnTo>
                  <a:lnTo>
                    <a:pt x="93452" y="5925"/>
                  </a:lnTo>
                  <a:lnTo>
                    <a:pt x="84603" y="2222"/>
                  </a:lnTo>
                  <a:lnTo>
                    <a:pt x="81897" y="4444"/>
                  </a:lnTo>
                  <a:lnTo>
                    <a:pt x="76993" y="7407"/>
                  </a:lnTo>
                  <a:lnTo>
                    <a:pt x="73893" y="4444"/>
                  </a:lnTo>
                  <a:lnTo>
                    <a:pt x="70793" y="4444"/>
                  </a:lnTo>
                  <a:lnTo>
                    <a:pt x="68313" y="4444"/>
                  </a:lnTo>
                  <a:lnTo>
                    <a:pt x="65608" y="6666"/>
                  </a:lnTo>
                  <a:lnTo>
                    <a:pt x="63973" y="2962"/>
                  </a:lnTo>
                  <a:lnTo>
                    <a:pt x="58111" y="4444"/>
                  </a:lnTo>
                  <a:lnTo>
                    <a:pt x="56364" y="4444"/>
                  </a:lnTo>
                  <a:lnTo>
                    <a:pt x="53264" y="2962"/>
                  </a:lnTo>
                  <a:lnTo>
                    <a:pt x="47177" y="4444"/>
                  </a:lnTo>
                  <a:lnTo>
                    <a:pt x="41766" y="2962"/>
                  </a:lnTo>
                  <a:lnTo>
                    <a:pt x="36749" y="2962"/>
                  </a:lnTo>
                  <a:lnTo>
                    <a:pt x="34382" y="4444"/>
                  </a:lnTo>
                  <a:lnTo>
                    <a:pt x="32071" y="1481"/>
                  </a:lnTo>
                  <a:lnTo>
                    <a:pt x="30155" y="1481"/>
                  </a:lnTo>
                  <a:lnTo>
                    <a:pt x="24293" y="1481"/>
                  </a:lnTo>
                  <a:lnTo>
                    <a:pt x="17585" y="2962"/>
                  </a:lnTo>
                  <a:lnTo>
                    <a:pt x="14429" y="1481"/>
                  </a:lnTo>
                  <a:lnTo>
                    <a:pt x="10709" y="2962"/>
                  </a:lnTo>
                  <a:lnTo>
                    <a:pt x="6031" y="0"/>
                  </a:lnTo>
                  <a:lnTo>
                    <a:pt x="3156" y="0"/>
                  </a:lnTo>
                  <a:lnTo>
                    <a:pt x="1916" y="740"/>
                  </a:lnTo>
                  <a:lnTo>
                    <a:pt x="1070" y="4444"/>
                  </a:lnTo>
                  <a:lnTo>
                    <a:pt x="281" y="13333"/>
                  </a:lnTo>
                  <a:lnTo>
                    <a:pt x="56" y="27407"/>
                  </a:lnTo>
                  <a:lnTo>
                    <a:pt x="0" y="41481"/>
                  </a:lnTo>
                  <a:lnTo>
                    <a:pt x="0" y="5777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9" name="Shape 59"/>
            <p:cNvSpPr/>
            <p:nvPr/>
          </p:nvSpPr>
          <p:spPr>
            <a:xfrm>
              <a:off x="5673725" y="576262"/>
              <a:ext cx="3378200" cy="1031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9076"/>
                  </a:moveTo>
                  <a:lnTo>
                    <a:pt x="0" y="27692"/>
                  </a:lnTo>
                  <a:lnTo>
                    <a:pt x="0" y="0"/>
                  </a:lnTo>
                  <a:lnTo>
                    <a:pt x="338" y="22153"/>
                  </a:lnTo>
                  <a:lnTo>
                    <a:pt x="394" y="40615"/>
                  </a:lnTo>
                  <a:lnTo>
                    <a:pt x="451" y="73846"/>
                  </a:lnTo>
                  <a:lnTo>
                    <a:pt x="845" y="90461"/>
                  </a:lnTo>
                  <a:lnTo>
                    <a:pt x="1522" y="96000"/>
                  </a:lnTo>
                  <a:lnTo>
                    <a:pt x="2255" y="92307"/>
                  </a:lnTo>
                  <a:lnTo>
                    <a:pt x="3327" y="90461"/>
                  </a:lnTo>
                  <a:lnTo>
                    <a:pt x="5131" y="88615"/>
                  </a:lnTo>
                  <a:lnTo>
                    <a:pt x="6203" y="90461"/>
                  </a:lnTo>
                  <a:lnTo>
                    <a:pt x="7161" y="90461"/>
                  </a:lnTo>
                  <a:lnTo>
                    <a:pt x="9135" y="92307"/>
                  </a:lnTo>
                  <a:lnTo>
                    <a:pt x="9868" y="94153"/>
                  </a:lnTo>
                  <a:lnTo>
                    <a:pt x="10827" y="94153"/>
                  </a:lnTo>
                  <a:lnTo>
                    <a:pt x="12349" y="90461"/>
                  </a:lnTo>
                  <a:lnTo>
                    <a:pt x="13984" y="88615"/>
                  </a:lnTo>
                  <a:lnTo>
                    <a:pt x="16015" y="88615"/>
                  </a:lnTo>
                  <a:lnTo>
                    <a:pt x="18439" y="94153"/>
                  </a:lnTo>
                  <a:lnTo>
                    <a:pt x="21597" y="97846"/>
                  </a:lnTo>
                  <a:lnTo>
                    <a:pt x="23289" y="94153"/>
                  </a:lnTo>
                  <a:lnTo>
                    <a:pt x="24304" y="97846"/>
                  </a:lnTo>
                  <a:lnTo>
                    <a:pt x="27011" y="97846"/>
                  </a:lnTo>
                  <a:lnTo>
                    <a:pt x="27969" y="92307"/>
                  </a:lnTo>
                  <a:lnTo>
                    <a:pt x="29154" y="96000"/>
                  </a:lnTo>
                  <a:lnTo>
                    <a:pt x="32368" y="96000"/>
                  </a:lnTo>
                  <a:lnTo>
                    <a:pt x="36372" y="97846"/>
                  </a:lnTo>
                  <a:lnTo>
                    <a:pt x="37725" y="94153"/>
                  </a:lnTo>
                  <a:lnTo>
                    <a:pt x="40883" y="90461"/>
                  </a:lnTo>
                  <a:lnTo>
                    <a:pt x="42969" y="88615"/>
                  </a:lnTo>
                  <a:lnTo>
                    <a:pt x="45394" y="92307"/>
                  </a:lnTo>
                  <a:lnTo>
                    <a:pt x="47086" y="96000"/>
                  </a:lnTo>
                  <a:lnTo>
                    <a:pt x="49003" y="92307"/>
                  </a:lnTo>
                  <a:lnTo>
                    <a:pt x="52387" y="96000"/>
                  </a:lnTo>
                  <a:lnTo>
                    <a:pt x="54586" y="90461"/>
                  </a:lnTo>
                  <a:lnTo>
                    <a:pt x="56672" y="90461"/>
                  </a:lnTo>
                  <a:lnTo>
                    <a:pt x="58872" y="84923"/>
                  </a:lnTo>
                  <a:lnTo>
                    <a:pt x="61635" y="92307"/>
                  </a:lnTo>
                  <a:lnTo>
                    <a:pt x="65244" y="86769"/>
                  </a:lnTo>
                  <a:lnTo>
                    <a:pt x="69360" y="86769"/>
                  </a:lnTo>
                  <a:lnTo>
                    <a:pt x="73026" y="90461"/>
                  </a:lnTo>
                  <a:lnTo>
                    <a:pt x="75225" y="84923"/>
                  </a:lnTo>
                  <a:lnTo>
                    <a:pt x="77650" y="84923"/>
                  </a:lnTo>
                  <a:lnTo>
                    <a:pt x="78609" y="92307"/>
                  </a:lnTo>
                  <a:lnTo>
                    <a:pt x="79624" y="94153"/>
                  </a:lnTo>
                  <a:lnTo>
                    <a:pt x="82838" y="90461"/>
                  </a:lnTo>
                  <a:lnTo>
                    <a:pt x="85657" y="94153"/>
                  </a:lnTo>
                  <a:lnTo>
                    <a:pt x="89492" y="94153"/>
                  </a:lnTo>
                  <a:lnTo>
                    <a:pt x="90563" y="94153"/>
                  </a:lnTo>
                  <a:lnTo>
                    <a:pt x="91296" y="94153"/>
                  </a:lnTo>
                  <a:lnTo>
                    <a:pt x="92255" y="88615"/>
                  </a:lnTo>
                  <a:lnTo>
                    <a:pt x="94172" y="92307"/>
                  </a:lnTo>
                  <a:lnTo>
                    <a:pt x="95075" y="94153"/>
                  </a:lnTo>
                  <a:lnTo>
                    <a:pt x="95751" y="92307"/>
                  </a:lnTo>
                  <a:lnTo>
                    <a:pt x="96541" y="96000"/>
                  </a:lnTo>
                  <a:lnTo>
                    <a:pt x="98063" y="90461"/>
                  </a:lnTo>
                  <a:lnTo>
                    <a:pt x="100488" y="94153"/>
                  </a:lnTo>
                  <a:lnTo>
                    <a:pt x="102857" y="88615"/>
                  </a:lnTo>
                  <a:lnTo>
                    <a:pt x="103815" y="92307"/>
                  </a:lnTo>
                  <a:lnTo>
                    <a:pt x="104830" y="92307"/>
                  </a:lnTo>
                  <a:lnTo>
                    <a:pt x="109229" y="88615"/>
                  </a:lnTo>
                  <a:lnTo>
                    <a:pt x="113515" y="92307"/>
                  </a:lnTo>
                  <a:lnTo>
                    <a:pt x="116842" y="86769"/>
                  </a:lnTo>
                  <a:lnTo>
                    <a:pt x="117969" y="83076"/>
                  </a:lnTo>
                  <a:lnTo>
                    <a:pt x="118646" y="77538"/>
                  </a:lnTo>
                  <a:lnTo>
                    <a:pt x="119154" y="66461"/>
                  </a:lnTo>
                  <a:lnTo>
                    <a:pt x="119548" y="49846"/>
                  </a:lnTo>
                  <a:lnTo>
                    <a:pt x="119943" y="25846"/>
                  </a:lnTo>
                  <a:lnTo>
                    <a:pt x="119943" y="73846"/>
                  </a:lnTo>
                  <a:lnTo>
                    <a:pt x="119943" y="86769"/>
                  </a:lnTo>
                  <a:lnTo>
                    <a:pt x="119774" y="94153"/>
                  </a:lnTo>
                  <a:lnTo>
                    <a:pt x="119436" y="105230"/>
                  </a:lnTo>
                  <a:lnTo>
                    <a:pt x="118815" y="112615"/>
                  </a:lnTo>
                  <a:lnTo>
                    <a:pt x="114417" y="118153"/>
                  </a:lnTo>
                  <a:lnTo>
                    <a:pt x="111203" y="112615"/>
                  </a:lnTo>
                  <a:lnTo>
                    <a:pt x="109680" y="116307"/>
                  </a:lnTo>
                  <a:lnTo>
                    <a:pt x="104548" y="116307"/>
                  </a:lnTo>
                  <a:lnTo>
                    <a:pt x="103082" y="114461"/>
                  </a:lnTo>
                  <a:lnTo>
                    <a:pt x="101503" y="118153"/>
                  </a:lnTo>
                  <a:lnTo>
                    <a:pt x="99924" y="114461"/>
                  </a:lnTo>
                  <a:lnTo>
                    <a:pt x="98063" y="118153"/>
                  </a:lnTo>
                  <a:lnTo>
                    <a:pt x="93214" y="116307"/>
                  </a:lnTo>
                  <a:lnTo>
                    <a:pt x="91804" y="110769"/>
                  </a:lnTo>
                  <a:lnTo>
                    <a:pt x="87236" y="116307"/>
                  </a:lnTo>
                  <a:lnTo>
                    <a:pt x="84191" y="108923"/>
                  </a:lnTo>
                  <a:lnTo>
                    <a:pt x="80639" y="116307"/>
                  </a:lnTo>
                  <a:lnTo>
                    <a:pt x="77932" y="112615"/>
                  </a:lnTo>
                  <a:lnTo>
                    <a:pt x="75338" y="116307"/>
                  </a:lnTo>
                  <a:lnTo>
                    <a:pt x="73872" y="112615"/>
                  </a:lnTo>
                  <a:lnTo>
                    <a:pt x="72575" y="112615"/>
                  </a:lnTo>
                  <a:lnTo>
                    <a:pt x="70827" y="112615"/>
                  </a:lnTo>
                  <a:lnTo>
                    <a:pt x="69642" y="110769"/>
                  </a:lnTo>
                  <a:lnTo>
                    <a:pt x="68345" y="114461"/>
                  </a:lnTo>
                  <a:lnTo>
                    <a:pt x="66992" y="110769"/>
                  </a:lnTo>
                  <a:lnTo>
                    <a:pt x="65582" y="110769"/>
                  </a:lnTo>
                  <a:lnTo>
                    <a:pt x="63947" y="114461"/>
                  </a:lnTo>
                  <a:lnTo>
                    <a:pt x="62368" y="116307"/>
                  </a:lnTo>
                  <a:lnTo>
                    <a:pt x="60620" y="116307"/>
                  </a:lnTo>
                  <a:lnTo>
                    <a:pt x="58082" y="114461"/>
                  </a:lnTo>
                  <a:lnTo>
                    <a:pt x="56278" y="116307"/>
                  </a:lnTo>
                  <a:lnTo>
                    <a:pt x="54755" y="114461"/>
                  </a:lnTo>
                  <a:lnTo>
                    <a:pt x="53289" y="114461"/>
                  </a:lnTo>
                  <a:lnTo>
                    <a:pt x="49906" y="118153"/>
                  </a:lnTo>
                  <a:lnTo>
                    <a:pt x="47199" y="112615"/>
                  </a:lnTo>
                  <a:lnTo>
                    <a:pt x="44210" y="118153"/>
                  </a:lnTo>
                  <a:lnTo>
                    <a:pt x="41729" y="114461"/>
                  </a:lnTo>
                  <a:lnTo>
                    <a:pt x="39022" y="118153"/>
                  </a:lnTo>
                  <a:lnTo>
                    <a:pt x="36766" y="114461"/>
                  </a:lnTo>
                  <a:lnTo>
                    <a:pt x="34342" y="112615"/>
                  </a:lnTo>
                  <a:lnTo>
                    <a:pt x="32086" y="114461"/>
                  </a:lnTo>
                  <a:lnTo>
                    <a:pt x="30112" y="114461"/>
                  </a:lnTo>
                  <a:lnTo>
                    <a:pt x="24304" y="114461"/>
                  </a:lnTo>
                  <a:lnTo>
                    <a:pt x="22612" y="116307"/>
                  </a:lnTo>
                  <a:lnTo>
                    <a:pt x="17537" y="114461"/>
                  </a:lnTo>
                  <a:lnTo>
                    <a:pt x="14436" y="114461"/>
                  </a:lnTo>
                  <a:lnTo>
                    <a:pt x="5808" y="112615"/>
                  </a:lnTo>
                  <a:lnTo>
                    <a:pt x="1071" y="112615"/>
                  </a:lnTo>
                  <a:lnTo>
                    <a:pt x="225" y="103384"/>
                  </a:lnTo>
                  <a:lnTo>
                    <a:pt x="56" y="90461"/>
                  </a:lnTo>
                  <a:lnTo>
                    <a:pt x="0" y="75692"/>
                  </a:lnTo>
                  <a:lnTo>
                    <a:pt x="0" y="5907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ctrTitle"/>
          </p:nvPr>
        </p:nvSpPr>
        <p:spPr>
          <a:xfrm>
            <a:off x="685800" y="2286000"/>
            <a:ext cx="7772400" cy="1453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mic Sans MS"/>
              <a:buNone/>
            </a:pPr>
            <a:r>
              <a:rPr lang="en-US" sz="6000" b="0" i="0" u="none" strike="noStrike" cap="none" dirty="0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REFLEXIVE </a:t>
            </a:r>
            <a:r>
              <a:rPr lang="en-US" sz="6000" b="0" i="0" u="none" strike="noStrike" cap="none" dirty="0" smtClean="0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VERBS</a:t>
            </a:r>
            <a:br>
              <a:rPr lang="en-US" sz="6000" b="0" i="0" u="none" strike="noStrike" cap="none" dirty="0" smtClean="0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Les </a:t>
            </a:r>
            <a:r>
              <a:rPr lang="en-US" sz="2400" dirty="0" err="1" smtClean="0">
                <a:latin typeface="Comic Sans MS"/>
                <a:ea typeface="Comic Sans MS"/>
                <a:cs typeface="Comic Sans MS"/>
                <a:sym typeface="Comic Sans MS"/>
              </a:rPr>
              <a:t>verbes</a:t>
            </a: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latin typeface="Comic Sans MS"/>
                <a:ea typeface="Comic Sans MS"/>
                <a:cs typeface="Comic Sans MS"/>
                <a:sym typeface="Comic Sans MS"/>
              </a:rPr>
              <a:t>pronominaux</a:t>
            </a: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latin typeface="Comic Sans MS"/>
                <a:ea typeface="Comic Sans MS"/>
                <a:cs typeface="Comic Sans MS"/>
                <a:sym typeface="Comic Sans MS"/>
              </a:rPr>
              <a:t>réfléchis</a:t>
            </a:r>
            <a:endParaRPr lang="en-US" sz="2400" b="0" i="0" u="none" strike="noStrike" cap="none" dirty="0">
              <a:solidFill>
                <a:schemeClr val="l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subTitle" idx="1"/>
          </p:nvPr>
        </p:nvSpPr>
        <p:spPr>
          <a:xfrm>
            <a:off x="1371600" y="4718538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dirty="0" err="1"/>
              <a:t>f</a:t>
            </a:r>
            <a:r>
              <a:rPr lang="en-US" sz="3200" b="0" i="0" u="none" strike="noStrike" cap="none" dirty="0" err="1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rançais</a:t>
            </a:r>
            <a:r>
              <a:rPr lang="en-US" sz="3200" b="0" i="0" u="none" strike="noStrike" cap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8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dirty="0" smtClean="0"/>
              <a:t>Monsieur Schott</a:t>
            </a:r>
            <a:endParaRPr lang="en-US" sz="32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134936" y="889000"/>
            <a:ext cx="8885237" cy="11557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en-US" sz="6000" dirty="0"/>
              <a:t>4</a:t>
            </a:r>
            <a:endParaRPr lang="en-US" sz="6000" b="0" i="0" u="none" strike="noStrike" cap="none" dirty="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134936" y="2116136"/>
            <a:ext cx="8896350" cy="4135437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brosser les dents –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brush one’s teeth</a:t>
            </a:r>
          </a:p>
        </p:txBody>
      </p:sp>
      <p:pic>
        <p:nvPicPr>
          <p:cNvPr id="4100" name="Picture 4" descr="http://sr.photos1.fotosearch.com/bthumb/CSP/CSP107/k10791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206" y="2895600"/>
            <a:ext cx="2518004" cy="247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134936" y="889000"/>
            <a:ext cx="8885237" cy="11557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en-US" sz="6000" dirty="0"/>
              <a:t>5</a:t>
            </a:r>
            <a:endParaRPr lang="en-US" sz="6000" b="0" i="0" u="none" strike="noStrike" cap="none" dirty="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247650" y="1833685"/>
            <a:ext cx="8896350" cy="4135437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</a:t>
            </a:r>
            <a:r>
              <a:rPr lang="en-US" sz="6000" b="0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brosser</a:t>
            </a:r>
            <a:r>
              <a:rPr lang="en-US" sz="6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</a:t>
            </a:r>
            <a:r>
              <a:rPr lang="en-US" sz="6000" b="0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cheveux</a:t>
            </a:r>
            <a:r>
              <a:rPr lang="en-US" sz="6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brush one’s hair</a:t>
            </a:r>
          </a:p>
        </p:txBody>
      </p:sp>
      <p:pic>
        <p:nvPicPr>
          <p:cNvPr id="5122" name="Picture 2" descr="http://www.clipartkid.com/images/255/girl-brushing-hair-clip-art-3HVIE5-clipar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3" t="759" r="6298" b="10429"/>
          <a:stretch/>
        </p:blipFill>
        <p:spPr bwMode="auto">
          <a:xfrm>
            <a:off x="5796326" y="3731481"/>
            <a:ext cx="3223847" cy="296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134936" y="889000"/>
            <a:ext cx="8885237" cy="11557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en-US" sz="6000" dirty="0"/>
              <a:t>6</a:t>
            </a:r>
            <a:endParaRPr lang="en-US" sz="6000" b="0" i="0" u="none" strike="noStrike" cap="none" dirty="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134936" y="2116136"/>
            <a:ext cx="8896350" cy="4135437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peigner –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comb one’s hair</a:t>
            </a:r>
          </a:p>
        </p:txBody>
      </p:sp>
      <p:pic>
        <p:nvPicPr>
          <p:cNvPr id="6146" name="Picture 2" descr="http://www.clipartkid.com/images/576/girl-combing-hair-clip-art-P3UnHs-clipar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28"/>
          <a:stretch/>
        </p:blipFill>
        <p:spPr bwMode="auto">
          <a:xfrm>
            <a:off x="6368805" y="2044700"/>
            <a:ext cx="2466975" cy="420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134936" y="889000"/>
            <a:ext cx="8885237" cy="11557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en-US" sz="6000" dirty="0"/>
              <a:t>7</a:t>
            </a:r>
            <a:endParaRPr lang="en-US" sz="6000" b="0" i="0" u="none" strike="noStrike" cap="none" dirty="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134936" y="2116136"/>
            <a:ext cx="8896350" cy="4135437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6000" dirty="0" err="1"/>
              <a:t>s</a:t>
            </a:r>
            <a:r>
              <a:rPr lang="en-US" sz="6000" b="0" i="0" u="none" strike="noStrike" cap="none" dirty="0" err="1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’habiller</a:t>
            </a:r>
            <a:r>
              <a:rPr lang="en-US" sz="6000" b="0" i="0" u="none" strike="noStrike" cap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endParaRPr lang="en-US" sz="60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</a:t>
            </a:r>
            <a:r>
              <a:rPr lang="en-US" sz="6000" b="0" i="0" u="none" strike="noStrike" cap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dress oneself</a:t>
            </a:r>
            <a:endParaRPr lang="en-US" sz="60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170" name="Picture 2" descr="http://petit-bazar.unige.ch/www/php/liste-images/images/habill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761" y="1053197"/>
            <a:ext cx="2939316" cy="519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1916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134936" y="889000"/>
            <a:ext cx="8885237" cy="11557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en-US" sz="60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134936" y="2116136"/>
            <a:ext cx="8896350" cy="4135437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</a:t>
            </a:r>
            <a:r>
              <a:rPr lang="en-US" sz="6000" b="0" i="0" u="none" strike="noStrike" cap="none" dirty="0" err="1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maquiller</a:t>
            </a:r>
            <a:r>
              <a:rPr lang="en-US" sz="6000" b="0" i="0" u="none" strike="noStrike" cap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endParaRPr lang="en-US" sz="60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</a:t>
            </a:r>
            <a:r>
              <a:rPr lang="en-US" sz="6000" dirty="0" smtClean="0"/>
              <a:t>make oneself up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6000" dirty="0" smtClean="0"/>
              <a:t>to put on make-up</a:t>
            </a:r>
            <a:r>
              <a:rPr lang="en-US" sz="6000" b="0" i="0" u="none" strike="noStrike" cap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60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194" name="Picture 2" descr="http://classroomclipart.com/images/gallery/Clipart/Beauty_Cosmetics/TN_girl-with-putting-on-makeup-clipart-51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145" y="4069129"/>
            <a:ext cx="2424750" cy="237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4122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134936" y="889000"/>
            <a:ext cx="8885237" cy="11557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en-US" sz="6000" dirty="0"/>
              <a:t>9</a:t>
            </a:r>
            <a:endParaRPr lang="en-US" sz="6000" b="0" i="0" u="none" strike="noStrike" cap="none" dirty="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134936" y="2116136"/>
            <a:ext cx="8896350" cy="4135437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raser –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shave oneself</a:t>
            </a:r>
          </a:p>
        </p:txBody>
      </p:sp>
      <p:pic>
        <p:nvPicPr>
          <p:cNvPr id="9218" name="Picture 2" descr="http://cdn.xl.thumbs.canstockphoto.com/canstock1285823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0"/>
          <a:stretch/>
        </p:blipFill>
        <p:spPr bwMode="auto">
          <a:xfrm>
            <a:off x="6579821" y="2468562"/>
            <a:ext cx="1771650" cy="275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134936" y="889000"/>
            <a:ext cx="8885237" cy="11557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en-US" sz="6000" dirty="0" smtClean="0"/>
              <a:t>10</a:t>
            </a:r>
            <a:endParaRPr lang="en-US" sz="6000" b="0" i="0" u="none" strike="noStrike" cap="none" dirty="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134936" y="2116136"/>
            <a:ext cx="8896350" cy="4135437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préparer –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get oneself ready</a:t>
            </a:r>
          </a:p>
        </p:txBody>
      </p:sp>
      <p:pic>
        <p:nvPicPr>
          <p:cNvPr id="10242" name="Picture 2" descr="http://cdn.toonvectors.com/images/35/11137/toonvectors-11137-9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255" y="3966732"/>
            <a:ext cx="2699729" cy="269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134936" y="889000"/>
            <a:ext cx="8885237" cy="11557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en-US" sz="6000" dirty="0" smtClean="0"/>
              <a:t>11</a:t>
            </a:r>
            <a:endParaRPr lang="en-US" sz="6000" b="0" i="0" u="none" strike="noStrike" cap="none" dirty="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134936" y="2116136"/>
            <a:ext cx="8896350" cy="4135437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</a:t>
            </a:r>
            <a:r>
              <a:rPr lang="en-US" sz="6000" b="0" i="0" u="none" strike="noStrike" cap="none" dirty="0" err="1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dépêcher</a:t>
            </a:r>
            <a:r>
              <a:rPr lang="en-US" sz="6000" b="0" i="0" u="none" strike="noStrike" cap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hurry up </a:t>
            </a:r>
          </a:p>
        </p:txBody>
      </p:sp>
      <p:pic>
        <p:nvPicPr>
          <p:cNvPr id="11266" name="Picture 2" descr="http://images.clipartpanda.com/hurry-clipart-0511-1007-2821-0128_High_School_Kids_Running_to_Get_to_Class_on_Time_clipart_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554" y="3573827"/>
            <a:ext cx="4155125" cy="294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134936" y="889000"/>
            <a:ext cx="8885237" cy="11557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en-US" sz="6000" b="0" i="0" u="none" strike="noStrike" cap="none" dirty="0" smtClean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endParaRPr lang="en-US" sz="6000" b="0" i="0" u="none" strike="noStrike" cap="none" dirty="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134936" y="2116136"/>
            <a:ext cx="8896350" cy="4135437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6000" dirty="0"/>
              <a:t>s</a:t>
            </a:r>
            <a:r>
              <a:rPr lang="en-US" sz="6000" b="0" i="0" u="none" strike="noStrike" cap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</a:t>
            </a:r>
            <a:r>
              <a:rPr lang="en-US" sz="6000" b="0" i="0" u="none" strike="noStrike" cap="none" dirty="0" err="1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détendre</a:t>
            </a:r>
            <a:r>
              <a:rPr lang="en-US" sz="6000" b="0" i="0" u="none" strike="noStrike" cap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</a:t>
            </a:r>
            <a:r>
              <a:rPr lang="en-US" sz="6000" b="0" i="0" u="none" strike="noStrike" cap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relax</a:t>
            </a:r>
            <a:endParaRPr lang="en-US" sz="60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290" name="Picture 2" descr="http://cf.ltkcdn.net/stress/images/slide/123564-850x850-Relax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563" y="807846"/>
            <a:ext cx="3404909" cy="340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4936" y="4599296"/>
            <a:ext cx="7071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Je me </a:t>
            </a:r>
            <a:r>
              <a:rPr lang="en-US" sz="2400" dirty="0" err="1" smtClean="0">
                <a:solidFill>
                  <a:schemeClr val="bg1"/>
                </a:solidFill>
              </a:rPr>
              <a:t>détends</a:t>
            </a:r>
            <a:r>
              <a:rPr lang="en-US" sz="2400" dirty="0" smtClean="0">
                <a:solidFill>
                  <a:schemeClr val="bg1"/>
                </a:solidFill>
              </a:rPr>
              <a:t>		Nous </a:t>
            </a:r>
            <a:r>
              <a:rPr lang="en-US" sz="2400" dirty="0" err="1" smtClean="0">
                <a:solidFill>
                  <a:schemeClr val="bg1"/>
                </a:solidFill>
              </a:rPr>
              <a:t>nous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détendons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Tu </a:t>
            </a:r>
            <a:r>
              <a:rPr lang="en-US" sz="2400" dirty="0" err="1" smtClean="0">
                <a:solidFill>
                  <a:schemeClr val="bg1"/>
                </a:solidFill>
              </a:rPr>
              <a:t>te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détends</a:t>
            </a:r>
            <a:r>
              <a:rPr lang="en-US" sz="2400" dirty="0" smtClean="0">
                <a:solidFill>
                  <a:schemeClr val="bg1"/>
                </a:solidFill>
              </a:rPr>
              <a:t>		Vous </a:t>
            </a:r>
            <a:r>
              <a:rPr lang="en-US" sz="2400" dirty="0" err="1" smtClean="0">
                <a:solidFill>
                  <a:schemeClr val="bg1"/>
                </a:solidFill>
              </a:rPr>
              <a:t>vous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détendez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Il/Elle/On se </a:t>
            </a:r>
            <a:r>
              <a:rPr lang="en-US" sz="2400" dirty="0" err="1" smtClean="0">
                <a:solidFill>
                  <a:schemeClr val="bg1"/>
                </a:solidFill>
              </a:rPr>
              <a:t>détend</a:t>
            </a:r>
            <a:r>
              <a:rPr lang="en-US" sz="2400" dirty="0" smtClean="0">
                <a:solidFill>
                  <a:schemeClr val="bg1"/>
                </a:solidFill>
              </a:rPr>
              <a:t> 	Ils/Elles se </a:t>
            </a:r>
            <a:r>
              <a:rPr lang="en-US" sz="2400" dirty="0" err="1" smtClean="0">
                <a:solidFill>
                  <a:schemeClr val="bg1"/>
                </a:solidFill>
              </a:rPr>
              <a:t>détendent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5094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134936" y="889000"/>
            <a:ext cx="8885237" cy="11557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en-US" sz="6000" b="0" i="0" u="none" strike="noStrike" cap="none" dirty="0" smtClean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r>
            <a:endParaRPr lang="en-US" sz="6000" b="0" i="0" u="none" strike="noStrike" cap="none" dirty="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134936" y="2116136"/>
            <a:ext cx="8896350" cy="4135437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coucher –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 go to bed</a:t>
            </a:r>
          </a:p>
        </p:txBody>
      </p:sp>
      <p:pic>
        <p:nvPicPr>
          <p:cNvPr id="13314" name="Picture 2" descr="http://www.freelargeimages.com/wp-content/uploads/2014/11/Going_to_bed_clip_art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859" y="3188676"/>
            <a:ext cx="3546110" cy="284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134936" y="889000"/>
            <a:ext cx="8885237" cy="11557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en-US" sz="4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to use a reflexive verb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134936" y="2116136"/>
            <a:ext cx="8896350" cy="4135437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action is performed by the subject on itself.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verb has a reflexive pronoun as its object.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subject and the object pronoun refer to the same thing.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	he hurt himself or we will enjoy ourselves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/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134936" y="889000"/>
            <a:ext cx="8885237" cy="11557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en-US" sz="6000" b="0" i="0" u="none" strike="noStrike" cap="none" dirty="0" smtClean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r>
            <a:endParaRPr lang="en-US" sz="6000" b="0" i="0" u="none" strike="noStrike" cap="none" dirty="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134936" y="2048971"/>
            <a:ext cx="8896350" cy="4135437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6000" dirty="0" err="1" smtClean="0"/>
              <a:t>s’endormir</a:t>
            </a:r>
            <a:r>
              <a:rPr lang="en-US" sz="6000" b="0" i="0" u="none" strike="noStrike" cap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</a:t>
            </a:r>
            <a:r>
              <a:rPr lang="en-US" sz="6000" dirty="0" smtClean="0"/>
              <a:t>fall asleep</a:t>
            </a:r>
            <a:endParaRPr lang="en-US" sz="60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338" name="Picture 2" descr="http://cdn.xl.thumbs.canstockphoto.com/canstock258438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409" r="-937" b="7364"/>
          <a:stretch/>
        </p:blipFill>
        <p:spPr bwMode="auto">
          <a:xfrm>
            <a:off x="5268519" y="730048"/>
            <a:ext cx="3751654" cy="357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4936" y="4599296"/>
            <a:ext cx="7071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Je </a:t>
            </a:r>
            <a:r>
              <a:rPr lang="en-US" sz="2400" dirty="0" err="1" smtClean="0">
                <a:solidFill>
                  <a:schemeClr val="bg1"/>
                </a:solidFill>
              </a:rPr>
              <a:t>m’endors</a:t>
            </a:r>
            <a:r>
              <a:rPr lang="en-US" sz="2400" dirty="0" smtClean="0">
                <a:solidFill>
                  <a:schemeClr val="bg1"/>
                </a:solidFill>
              </a:rPr>
              <a:t>		Nous </a:t>
            </a:r>
            <a:r>
              <a:rPr lang="en-US" sz="2400" dirty="0" err="1" smtClean="0">
                <a:solidFill>
                  <a:schemeClr val="bg1"/>
                </a:solidFill>
              </a:rPr>
              <a:t>nous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endormons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Tu </a:t>
            </a:r>
            <a:r>
              <a:rPr lang="en-US" sz="2400" dirty="0" err="1" smtClean="0">
                <a:solidFill>
                  <a:schemeClr val="bg1"/>
                </a:solidFill>
              </a:rPr>
              <a:t>t’endors</a:t>
            </a:r>
            <a:r>
              <a:rPr lang="en-US" sz="2400" dirty="0" smtClean="0">
                <a:solidFill>
                  <a:schemeClr val="bg1"/>
                </a:solidFill>
              </a:rPr>
              <a:t>		Vous </a:t>
            </a:r>
            <a:r>
              <a:rPr lang="en-US" sz="2400" dirty="0" err="1" smtClean="0">
                <a:solidFill>
                  <a:schemeClr val="bg1"/>
                </a:solidFill>
              </a:rPr>
              <a:t>vous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endormez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Il/Elle/On </a:t>
            </a:r>
            <a:r>
              <a:rPr lang="en-US" sz="2400" dirty="0" err="1" smtClean="0">
                <a:solidFill>
                  <a:schemeClr val="bg1"/>
                </a:solidFill>
              </a:rPr>
              <a:t>s’endort</a:t>
            </a:r>
            <a:r>
              <a:rPr lang="en-US" sz="2400" dirty="0" smtClean="0">
                <a:solidFill>
                  <a:schemeClr val="bg1"/>
                </a:solidFill>
              </a:rPr>
              <a:t>	Ils/Elles </a:t>
            </a:r>
            <a:r>
              <a:rPr lang="en-US" sz="2400" dirty="0" err="1" smtClean="0">
                <a:solidFill>
                  <a:schemeClr val="bg1"/>
                </a:solidFill>
              </a:rPr>
              <a:t>s’endorment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2541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134936" y="889000"/>
            <a:ext cx="8885237" cy="11557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en-US" sz="6000" dirty="0" smtClean="0"/>
              <a:t>15</a:t>
            </a:r>
            <a:endParaRPr lang="en-US" sz="6000" b="0" i="0" u="none" strike="noStrike" cap="none" dirty="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134936" y="2116136"/>
            <a:ext cx="8896350" cy="4135437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indent="-342900">
              <a:spcBef>
                <a:spcPts val="0"/>
              </a:spcBef>
              <a:buSzPct val="25000"/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6000" b="0" i="0" u="none" strike="noStrike" cap="none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e </a:t>
            </a:r>
            <a:r>
              <a:rPr lang="en-US" sz="6000" b="0" i="0" u="none" strike="noStrike" cap="none" dirty="0" err="1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fâcher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6000" b="0" i="0" u="none" strike="noStrike" cap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to become angry</a:t>
            </a:r>
            <a:endParaRPr lang="en-US" sz="60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362" name="Picture 2" descr="http://www.disneyclips.com/imagesnewb/images/classicmickey-angr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554" y="1596413"/>
            <a:ext cx="4286250" cy="49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134936" y="889000"/>
            <a:ext cx="8885237" cy="11557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en-US" sz="6000" b="0" i="0" u="none" strike="noStrike" cap="none" dirty="0" smtClean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r>
            <a:endParaRPr lang="en-US" sz="6000" b="0" i="0" u="none" strike="noStrike" cap="none" dirty="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134936" y="1914645"/>
            <a:ext cx="8896350" cy="4135437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s’amuser –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have fun/to amuse oneself</a:t>
            </a:r>
          </a:p>
        </p:txBody>
      </p:sp>
      <p:pic>
        <p:nvPicPr>
          <p:cNvPr id="16386" name="Picture 2" descr="http://cliparts.co/cliparts/8Tx/ngM/8TxngMra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6" y="3982364"/>
            <a:ext cx="4362450" cy="279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134936" y="642200"/>
            <a:ext cx="8885237" cy="11557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en-US" sz="6000" b="0" i="0" u="none" strike="noStrike" cap="none" dirty="0" smtClean="0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r>
            <a:endParaRPr lang="en-US" sz="6000" b="0" i="0" u="none" strike="noStrike" cap="none" dirty="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123823" y="1537671"/>
            <a:ext cx="8896350" cy="4135437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6000" dirty="0" err="1" smtClean="0"/>
              <a:t>s’appeler</a:t>
            </a:r>
            <a:r>
              <a:rPr lang="en-US" sz="6000" b="0" i="0" u="none" strike="noStrike" cap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</a:t>
            </a:r>
            <a:r>
              <a:rPr lang="en-US" sz="6000" dirty="0" smtClean="0"/>
              <a:t>be called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6000" dirty="0"/>
              <a:t>t</a:t>
            </a:r>
            <a:r>
              <a:rPr lang="en-US" sz="6000" b="0" i="0" u="none" strike="noStrike" cap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call each other</a:t>
            </a:r>
            <a:endParaRPr lang="en-US" sz="60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412" name="Picture 4" descr="http://tuaime.weebly.com/uploads/2/3/7/0/23702253/8633268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431" y="2180123"/>
            <a:ext cx="5058742" cy="168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thumbs.dreamstime.com/t/two-people-phone-calling-each-other-mobile-603648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839" y="4680737"/>
            <a:ext cx="3150334" cy="188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4936" y="4599296"/>
            <a:ext cx="7071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Je m’appelle		Nous </a:t>
            </a:r>
            <a:r>
              <a:rPr lang="en-US" sz="2400" dirty="0" err="1" smtClean="0">
                <a:solidFill>
                  <a:schemeClr val="bg1"/>
                </a:solidFill>
              </a:rPr>
              <a:t>nous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appelons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Tu </a:t>
            </a:r>
            <a:r>
              <a:rPr lang="en-US" sz="2400" dirty="0" err="1" smtClean="0">
                <a:solidFill>
                  <a:schemeClr val="bg1"/>
                </a:solidFill>
              </a:rPr>
              <a:t>t’appelles</a:t>
            </a:r>
            <a:r>
              <a:rPr lang="en-US" sz="2400" dirty="0" smtClean="0">
                <a:solidFill>
                  <a:schemeClr val="bg1"/>
                </a:solidFill>
              </a:rPr>
              <a:t>		Vous </a:t>
            </a:r>
            <a:r>
              <a:rPr lang="en-US" sz="2400" dirty="0" err="1" smtClean="0">
                <a:solidFill>
                  <a:schemeClr val="bg1"/>
                </a:solidFill>
              </a:rPr>
              <a:t>vous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appelez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Il/Elle/On s’appelle	Ils/Elles </a:t>
            </a:r>
            <a:r>
              <a:rPr lang="en-US" sz="2400" dirty="0" err="1" smtClean="0">
                <a:solidFill>
                  <a:schemeClr val="bg1"/>
                </a:solidFill>
              </a:rPr>
              <a:t>s’appellent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2569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134936" y="889000"/>
            <a:ext cx="8885237" cy="11557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en-US" sz="60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Pratiquons!</a:t>
            </a:r>
          </a:p>
        </p:txBody>
      </p:sp>
      <p:pic>
        <p:nvPicPr>
          <p:cNvPr id="259" name="Shape 259"/>
          <p:cNvPicPr preferRelativeResize="0">
            <a:picLocks noGrp="1"/>
          </p:cNvPicPr>
          <p:nvPr>
            <p:ph type="media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916236" y="2116136"/>
            <a:ext cx="3333750" cy="4135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134936" y="889000"/>
            <a:ext cx="8885237" cy="11557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Inverted questions and negatives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134936" y="2116136"/>
            <a:ext cx="4360862" cy="4135437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S’amusent-ils?	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they enjoying themselves?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Ils ne s’amusent pas.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are not enjoying themselves.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 s’amusent-ils pas?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Aren’t they enjoying themselves?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4670425" y="2116136"/>
            <a:ext cx="4360862" cy="4135437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Vous levez-vous tôt?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you get up early?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 ne me lève pas tôt.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don’t get up early.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 vous levez-vous pas tôt?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Don’t you get up early?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"/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"/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"/>
                                        <p:tgtEl>
                                          <p:spTgt spid="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"/>
                                        <p:tgtEl>
                                          <p:spTgt spid="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"/>
                                        <p:tgtEl>
                                          <p:spTgt spid="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134936" y="889000"/>
            <a:ext cx="8885237" cy="11557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subject – reflexive pronoun - verb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134936" y="2116136"/>
            <a:ext cx="8896350" cy="4135437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reflexive pronouns usually precede the verb.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 se réveille.	He wakes up.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Elle se parle.	She talks to herself.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Ils se parlent tous les jours.		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talk to each other every day.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134936" y="889000"/>
            <a:ext cx="8885237" cy="11557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Reflexive pronouns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134936" y="2116136"/>
            <a:ext cx="4186236" cy="4135437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</a:pPr>
            <a:r>
              <a:rPr lang="en-US" sz="4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 - myself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</a:pPr>
            <a:r>
              <a:rPr lang="en-US" sz="4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 - yourself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ct val="82500"/>
              <a:buFont typeface="Noto Sans Symbols"/>
              <a:buChar char="❖"/>
            </a:pPr>
            <a:r>
              <a:rPr lang="en-US" sz="4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- himself 	  or herself</a:t>
            </a:r>
            <a:r>
              <a:rPr lang="en-US" sz="4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</a:p>
          <a:p>
            <a:pPr marL="342900" marR="0" lvl="0" indent="-342900" algn="l" rtl="0"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None/>
            </a:pPr>
            <a:endParaRPr sz="4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4267200" y="1981200"/>
            <a:ext cx="4876799" cy="43434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</a:pPr>
            <a:r>
              <a:rPr lang="en-US" sz="4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nous - ourselves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</a:pPr>
            <a:r>
              <a:rPr lang="en-US" sz="4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vous - yourself 	          	      or yourselves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Char char="❖"/>
            </a:pPr>
            <a:r>
              <a:rPr lang="en-US" sz="4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- themselves 	   	   	  or each other 	   	  (m/f)</a:t>
            </a: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75000"/>
              <a:buFont typeface="Noto Sans Symbols"/>
              <a:buNone/>
            </a:pPr>
            <a:endParaRPr sz="40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134936" y="889000"/>
            <a:ext cx="8885237" cy="11557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en-US" sz="5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 tense conjugation</a:t>
            </a:r>
          </a:p>
        </p:txBody>
      </p:sp>
      <p:graphicFrame>
        <p:nvGraphicFramePr>
          <p:cNvPr id="168" name="Shape 168"/>
          <p:cNvGraphicFramePr/>
          <p:nvPr/>
        </p:nvGraphicFramePr>
        <p:xfrm>
          <a:off x="685800" y="1981200"/>
          <a:ext cx="7772400" cy="4175125"/>
        </p:xfrm>
        <a:graphic>
          <a:graphicData uri="http://schemas.openxmlformats.org/drawingml/2006/table">
            <a:tbl>
              <a:tblPr>
                <a:noFill/>
                <a:tableStyleId>{A458B772-EB98-4FBA-9640-8C8114D8B9F0}</a:tableStyleId>
              </a:tblPr>
              <a:tblGrid>
                <a:gridCol w="3886200"/>
                <a:gridCol w="3886200"/>
              </a:tblGrid>
              <a:tr h="1431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40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Je me lave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40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Nous nous lavons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4000" b="0" i="0" u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4000" b="0" i="0" u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Tu te laves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4000" b="0" i="0" u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Vous vous lavez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4000" b="0" i="0" u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Il/elle se lave</a:t>
                      </a:r>
                    </a:p>
                  </a:txBody>
                  <a:tcPr marL="0" marR="0" marT="0" marB="0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en-US" sz="4000" b="0" i="0" u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Ils/elles se lavent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en-US" sz="5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Vocabulaire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These are some common reflexive verbs.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134936" y="889000"/>
            <a:ext cx="8885237" cy="11557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en-US" sz="6000" dirty="0"/>
              <a:t>1</a:t>
            </a:r>
            <a:endParaRPr lang="en-US" sz="6000" b="0" i="0" u="none" strike="noStrike" cap="none" dirty="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134936" y="2116136"/>
            <a:ext cx="8896350" cy="4135437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</a:t>
            </a:r>
            <a:r>
              <a:rPr lang="en-US" sz="6000" b="0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réveiller</a:t>
            </a:r>
            <a:r>
              <a:rPr lang="en-US" sz="6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6000" b="0" i="0" u="none" strike="noStrike" cap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wake up</a:t>
            </a:r>
            <a:endParaRPr lang="en-US" sz="60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AutoShape 2" descr="Image result for to wake u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s://usercontent2.hubstatic.com/6818223_f2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437" y="1833987"/>
            <a:ext cx="3652204" cy="351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cglearn.it/mysite/wp-content/uploads/2012/07/get_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721" y="929973"/>
            <a:ext cx="3669323" cy="366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134936" y="889000"/>
            <a:ext cx="8927002" cy="11557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en-US" sz="6000" dirty="0"/>
              <a:t>2</a:t>
            </a:r>
            <a:endParaRPr lang="en-US" sz="6000" b="0" i="0" u="none" strike="noStrike" cap="none" dirty="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334228" y="2127859"/>
            <a:ext cx="3686787" cy="4135437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lever –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get up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4936" y="4599296"/>
            <a:ext cx="7071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Je me </a:t>
            </a:r>
            <a:r>
              <a:rPr lang="en-US" sz="2400" dirty="0" err="1" smtClean="0">
                <a:solidFill>
                  <a:schemeClr val="bg1"/>
                </a:solidFill>
              </a:rPr>
              <a:t>lève</a:t>
            </a:r>
            <a:r>
              <a:rPr lang="en-US" sz="2400" dirty="0" smtClean="0">
                <a:solidFill>
                  <a:schemeClr val="bg1"/>
                </a:solidFill>
              </a:rPr>
              <a:t>		Nous </a:t>
            </a:r>
            <a:r>
              <a:rPr lang="en-US" sz="2400" dirty="0" err="1" smtClean="0">
                <a:solidFill>
                  <a:schemeClr val="bg1"/>
                </a:solidFill>
              </a:rPr>
              <a:t>nous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levons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Tu </a:t>
            </a:r>
            <a:r>
              <a:rPr lang="en-US" sz="2400" dirty="0" err="1" smtClean="0">
                <a:solidFill>
                  <a:schemeClr val="bg1"/>
                </a:solidFill>
              </a:rPr>
              <a:t>te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lèves</a:t>
            </a:r>
            <a:r>
              <a:rPr lang="en-US" sz="2400" dirty="0" smtClean="0">
                <a:solidFill>
                  <a:schemeClr val="bg1"/>
                </a:solidFill>
              </a:rPr>
              <a:t>		Vous </a:t>
            </a:r>
            <a:r>
              <a:rPr lang="en-US" sz="2400" dirty="0" err="1" smtClean="0">
                <a:solidFill>
                  <a:schemeClr val="bg1"/>
                </a:solidFill>
              </a:rPr>
              <a:t>vous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levez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Il/Elle/On se </a:t>
            </a:r>
            <a:r>
              <a:rPr lang="en-US" sz="2400" dirty="0" err="1" smtClean="0">
                <a:solidFill>
                  <a:schemeClr val="bg1"/>
                </a:solidFill>
              </a:rPr>
              <a:t>lève</a:t>
            </a:r>
            <a:r>
              <a:rPr lang="en-US" sz="2400" dirty="0" smtClean="0">
                <a:solidFill>
                  <a:schemeClr val="bg1"/>
                </a:solidFill>
              </a:rPr>
              <a:t>	Ils/Elles se </a:t>
            </a:r>
            <a:r>
              <a:rPr lang="en-US" sz="2400" dirty="0" err="1" smtClean="0">
                <a:solidFill>
                  <a:schemeClr val="bg1"/>
                </a:solidFill>
              </a:rPr>
              <a:t>lèvent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134936" y="889000"/>
            <a:ext cx="8885237" cy="1155700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lang="en-US" sz="6000" dirty="0"/>
              <a:t>3</a:t>
            </a:r>
            <a:endParaRPr lang="en-US" sz="6000" b="0" i="0" u="none" strike="noStrike" cap="none" dirty="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134936" y="2116136"/>
            <a:ext cx="8896350" cy="4135437"/>
          </a:xfrm>
          <a:prstGeom prst="rect">
            <a:avLst/>
          </a:prstGeom>
          <a:noFill/>
          <a:ln>
            <a:noFill/>
          </a:ln>
        </p:spPr>
        <p:txBody>
          <a:bodyPr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laver -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wash oneself</a:t>
            </a:r>
          </a:p>
        </p:txBody>
      </p:sp>
      <p:pic>
        <p:nvPicPr>
          <p:cNvPr id="3074" name="Picture 2" descr="http://www.freedoglistings.com/pics/dogs-vets-boarding-grooming/080425_BQP_Do-It-Yourself-Dog-Wa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189" y="2116135"/>
            <a:ext cx="3428879" cy="342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Mountain">
  <a:themeElements>
    <a:clrScheme name="Mountain 1">
      <a:dk1>
        <a:srgbClr val="000000"/>
      </a:dk1>
      <a:lt1>
        <a:srgbClr val="FFFFCC"/>
      </a:lt1>
      <a:dk2>
        <a:srgbClr val="000066"/>
      </a:dk2>
      <a:lt2>
        <a:srgbClr val="FFFFCC"/>
      </a:lt2>
      <a:accent1>
        <a:srgbClr val="00CC99"/>
      </a:accent1>
      <a:accent2>
        <a:srgbClr val="3333CC"/>
      </a:accent2>
      <a:accent3>
        <a:srgbClr val="AAAAB8"/>
      </a:accent3>
      <a:accent4>
        <a:srgbClr val="DADAAE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untain">
  <a:themeElements>
    <a:clrScheme name="Mountain 1">
      <a:dk1>
        <a:srgbClr val="000000"/>
      </a:dk1>
      <a:lt1>
        <a:srgbClr val="FFFFCC"/>
      </a:lt1>
      <a:dk2>
        <a:srgbClr val="000066"/>
      </a:dk2>
      <a:lt2>
        <a:srgbClr val="FFFFCC"/>
      </a:lt2>
      <a:accent1>
        <a:srgbClr val="00CC99"/>
      </a:accent1>
      <a:accent2>
        <a:srgbClr val="3333CC"/>
      </a:accent2>
      <a:accent3>
        <a:srgbClr val="AAAAB8"/>
      </a:accent3>
      <a:accent4>
        <a:srgbClr val="DADAAE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298</Words>
  <Application>Microsoft Office PowerPoint</Application>
  <PresentationFormat>On-screen Show (4:3)</PresentationFormat>
  <Paragraphs>116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Comic Sans MS</vt:lpstr>
      <vt:lpstr>Noto Sans Symbols</vt:lpstr>
      <vt:lpstr>Times New Roman</vt:lpstr>
      <vt:lpstr>1_Mountain</vt:lpstr>
      <vt:lpstr>Mountain</vt:lpstr>
      <vt:lpstr>REFLEXIVE VERBS Les verbes pronominaux réfléchis</vt:lpstr>
      <vt:lpstr>When to use a reflexive verb</vt:lpstr>
      <vt:lpstr>subject – reflexive pronoun - verb</vt:lpstr>
      <vt:lpstr>Reflexive pronouns</vt:lpstr>
      <vt:lpstr>Present tense conjugation</vt:lpstr>
      <vt:lpstr>Vocabulaire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13</vt:lpstr>
      <vt:lpstr>14</vt:lpstr>
      <vt:lpstr>15</vt:lpstr>
      <vt:lpstr>16</vt:lpstr>
      <vt:lpstr>17</vt:lpstr>
      <vt:lpstr>Pratiquons!</vt:lpstr>
      <vt:lpstr>Inverted questions and negatives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REFLEXIVE VERBS</dc:title>
  <dc:creator>Ron</dc:creator>
  <cp:lastModifiedBy>Ronald Schott (Staff)</cp:lastModifiedBy>
  <cp:revision>11</cp:revision>
  <dcterms:modified xsi:type="dcterms:W3CDTF">2016-06-08T18:54:47Z</dcterms:modified>
</cp:coreProperties>
</file>