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82" r:id="rId4"/>
    <p:sldId id="258" r:id="rId5"/>
    <p:sldId id="260" r:id="rId6"/>
    <p:sldId id="261" r:id="rId7"/>
    <p:sldId id="283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4" r:id="rId16"/>
    <p:sldId id="275" r:id="rId17"/>
    <p:sldId id="269" r:id="rId18"/>
    <p:sldId id="273" r:id="rId19"/>
    <p:sldId id="270" r:id="rId20"/>
    <p:sldId id="278" r:id="rId21"/>
    <p:sldId id="272" r:id="rId22"/>
    <p:sldId id="279" r:id="rId23"/>
    <p:sldId id="271" r:id="rId24"/>
    <p:sldId id="276" r:id="rId25"/>
    <p:sldId id="277" r:id="rId26"/>
    <p:sldId id="281" r:id="rId27"/>
    <p:sldId id="284" r:id="rId28"/>
    <p:sldId id="280" r:id="rId2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782" autoAdjust="0"/>
    <p:restoredTop sz="94660"/>
  </p:normalViewPr>
  <p:slideViewPr>
    <p:cSldViewPr>
      <p:cViewPr varScale="1">
        <p:scale>
          <a:sx n="69" d="100"/>
          <a:sy n="69" d="100"/>
        </p:scale>
        <p:origin x="996" y="6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28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31E9E-79C2-4EA3-9355-7E54721B48F9}" type="datetimeFigureOut">
              <a:rPr lang="fr-FR" smtClean="0"/>
              <a:t>26/05/2017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76E93-EA08-4BDE-974D-4503A6BD5BA2}" type="slidenum">
              <a:rPr lang="fr-FR" smtClean="0"/>
              <a:t>‹#›</a:t>
            </a:fld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31E9E-79C2-4EA3-9355-7E54721B48F9}" type="datetimeFigureOut">
              <a:rPr lang="fr-FR" smtClean="0"/>
              <a:t>26/05/2017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76E93-EA08-4BDE-974D-4503A6BD5BA2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31E9E-79C2-4EA3-9355-7E54721B48F9}" type="datetimeFigureOut">
              <a:rPr lang="fr-FR" smtClean="0"/>
              <a:t>26/05/2017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76E93-EA08-4BDE-974D-4503A6BD5BA2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31E9E-79C2-4EA3-9355-7E54721B48F9}" type="datetimeFigureOut">
              <a:rPr lang="fr-FR" smtClean="0"/>
              <a:t>26/05/2017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76E93-EA08-4BDE-974D-4503A6BD5BA2}" type="slidenum">
              <a:rPr lang="fr-FR" smtClean="0"/>
              <a:t>‹#›</a:t>
            </a:fld>
            <a:endParaRPr lang="fr-F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31E9E-79C2-4EA3-9355-7E54721B48F9}" type="datetimeFigureOut">
              <a:rPr lang="fr-FR" smtClean="0"/>
              <a:t>26/05/2017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76E93-EA08-4BDE-974D-4503A6BD5BA2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31E9E-79C2-4EA3-9355-7E54721B48F9}" type="datetimeFigureOut">
              <a:rPr lang="fr-FR" smtClean="0"/>
              <a:t>26/05/2017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76E93-EA08-4BDE-974D-4503A6BD5BA2}" type="slidenum">
              <a:rPr lang="fr-FR" smtClean="0"/>
              <a:t>‹#›</a:t>
            </a:fld>
            <a:endParaRPr lang="fr-F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31E9E-79C2-4EA3-9355-7E54721B48F9}" type="datetimeFigureOut">
              <a:rPr lang="fr-FR" smtClean="0"/>
              <a:t>26/05/2017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76E93-EA08-4BDE-974D-4503A6BD5BA2}" type="slidenum">
              <a:rPr lang="fr-FR" smtClean="0"/>
              <a:t>‹#›</a:t>
            </a:fld>
            <a:endParaRPr lang="fr-F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31E9E-79C2-4EA3-9355-7E54721B48F9}" type="datetimeFigureOut">
              <a:rPr lang="fr-FR" smtClean="0"/>
              <a:t>26/05/2017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76E93-EA08-4BDE-974D-4503A6BD5BA2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31E9E-79C2-4EA3-9355-7E54721B48F9}" type="datetimeFigureOut">
              <a:rPr lang="fr-FR" smtClean="0"/>
              <a:t>26/05/2017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76E93-EA08-4BDE-974D-4503A6BD5BA2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31E9E-79C2-4EA3-9355-7E54721B48F9}" type="datetimeFigureOut">
              <a:rPr lang="fr-FR" smtClean="0"/>
              <a:t>26/05/2017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76E93-EA08-4BDE-974D-4503A6BD5BA2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31E9E-79C2-4EA3-9355-7E54721B48F9}" type="datetimeFigureOut">
              <a:rPr lang="fr-FR" smtClean="0"/>
              <a:t>26/05/2017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76E93-EA08-4BDE-974D-4503A6BD5BA2}" type="slidenum">
              <a:rPr lang="fr-FR" smtClean="0"/>
              <a:t>‹#›</a:t>
            </a:fld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4C31E9E-79C2-4EA3-9355-7E54721B48F9}" type="datetimeFigureOut">
              <a:rPr lang="fr-FR" smtClean="0"/>
              <a:t>26/05/2017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8176E93-EA08-4BDE-974D-4503A6BD5BA2}" type="slidenum">
              <a:rPr lang="fr-FR" smtClean="0"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source=images&amp;cd=&amp;cad=rja&amp;docid=PSxn7jeTa8MHkM&amp;tbnid=EaOHegp1bHfx2M:&amp;ved=0CAgQjRwwAA&amp;url=http://standupforamerica.wordpress.com/2009/10/26/something-different-and-short-for-a-change/yankees-logo/&amp;ei=NjCOUqHlJtDNsQThmID4Aw&amp;psig=AFQjCNEDEVAZqkT1eNPTSedMtR_SXOS3bA&amp;ust=1385136566731023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hyperlink" Target="http://www.google.com/url?sa=i&amp;source=images&amp;cd=&amp;cad=rja&amp;docid=JmImRHq3qjrRqM&amp;tbnid=xAyA_zHwiMz8zM:&amp;ved=0CAgQjRwwAA&amp;url=http://blog.mageerehab.org/2013/09/18/looking-for-the-vip-treatment-check-out-the-segal-classic-live-auction/&amp;ei=UjCOUoaBELXJsQTgtICoBg&amp;psig=AFQjCNEBw_HhR0pxSm7-75ndN0Q23IIHJg&amp;ust=1385136594404322" TargetMode="Externa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docid=-URhiRGh6nxiEM&amp;tbnid=PUUnGGQoZxgYbM:&amp;ved=0CAUQjRw&amp;url=http://www.nyac.org/Default.aspx?p=DynamicModule&amp;pageid=235938&amp;ssid=89300&amp;vnf=1&amp;ei=CzGOUpWSBqTNsQS5yYGYAg&amp;psig=AFQjCNGpT3LiR4eZX5PtmirB_41MZIcmWw&amp;ust=1385136700985307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hyperlink" Target="http://www.google.com/url?sa=i&amp;rct=j&amp;q=&amp;esrc=s&amp;frm=1&amp;source=images&amp;cd=&amp;cad=rja&amp;docid=-4yW0rCcSouWSM&amp;tbnid=zQhg1QVrpRgMrM:&amp;ved=0CAUQjRw&amp;url=http://www.regentsprep.org/Regents/math/geometry/GG2/RegularSolids.htm&amp;ei=MDGOUpXZJ5HJsQTFzIGAAQ&amp;psig=AFQjCNEnKt5xb32VbW_QT-fZNJ3bL18Grw&amp;ust=1385136807745749" TargetMode="Externa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www.google.com/url?sa=i&amp;rct=j&amp;q=&amp;esrc=s&amp;frm=1&amp;source=images&amp;cd=&amp;cad=rja&amp;docid=l_DW4-CqgTUhjM&amp;tbnid=hMzAfQnOcjM-TM:&amp;ved=0CAUQjRw&amp;url=http://www.animalsw.com/wallpaper/Polar-bear-Swimming-under-Water/&amp;ei=rTKOUsW1CdPfsASstoDgAQ&amp;bvm=bv.56988011,d.cWc&amp;psig=AFQjCNF-7w94Bv_9-JB-gn9SLjzxkZPOkw&amp;ust=1385137159376089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docid=5Ftl_N9hZtc5EM&amp;tbnid=vzMBGLHEFLIaXM:&amp;ved=0CAUQjRw&amp;url=http://www.123rf.com/photo_6649189_group-of-young-friends-talking-and-laughing-outdoors-in-winter.html&amp;ei=6TOOUsvhEaXIsATH0IH4Ag&amp;psig=AFQjCNEzazfW8LRm1z9VILMD4tSCwiB3hA&amp;ust=1385137481056900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s://www.google.com/imgres?imgurl&amp;imgrefurl=http://www.stacymakescents.com/local-entertainment&amp;h=0&amp;w=0&amp;sz=1&amp;tbnid=Vi6EjAgn7Ns3XM&amp;tbnh=220&amp;tbnw=220&amp;zoom=1&amp;docid=bz8uDOnr7ExFlM&amp;ei=wAqOUpbSBsyIkQfn-oEw&amp;ved=0CAcQsCU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hyperlink" Target="http://www.google.com/url?sa=i&amp;rct=j&amp;q=&amp;esrc=s&amp;frm=1&amp;source=images&amp;cd=&amp;cad=rja&amp;docid=fcimiVuEXxje3M&amp;tbnid=aSXNBlLsBi_x4M:&amp;ved=0CAUQjRw&amp;url=http://www.movieguide.org/news-articles/church-attendance-and-movies.html&amp;ei=FAuOUqT9F4iPkAeB-YCoCg&amp;psig=AFQjCNGFgL8kvPdN3eKy_11L_uIvhihyGA&amp;ust=1385126972401764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www.google.com/url?sa=i&amp;rct=j&amp;q=&amp;esrc=s&amp;frm=1&amp;source=images&amp;cd=&amp;cad=rja&amp;docid=ZZxPh9srDd397M&amp;tbnid=Bvqv9zz9_4FrcM:&amp;ved=0CAUQjRw&amp;url=http://blogs.mprnews.org/newscut/2010/05/cleveland_browns_1999_stadium/&amp;ei=8zeOUpD5L6ygsQT11IGYBw&amp;bvm=bv.56988011,d.cWc&amp;psig=AFQjCNHvq23ro8PoYGV6kym89oaki1bQ2w&amp;ust=1385138530047445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docid=ZH7Sz14NjCFlnM&amp;tbnid=rFM5q3GjW5m-wM:&amp;ved=0CAUQjRw&amp;url=http://oaklandtech.com/staff/alumni/the-oakland-technical-high-school-alumni-and-library-fund&amp;ei=AjeOUt4t9KGxBMirgKAE&amp;bvm=bv.56988011,d.cWc&amp;psig=AFQjCNHbWgBBflEOrHFXW4sYKboVYBA_HA&amp;ust=1385138259450165" TargetMode="Externa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docid=l-LEYN7OpJgo1M&amp;tbnid=N1yucUOHXEeH7M:&amp;ved=0CAUQjRw&amp;url=http://mdjsa.ca/photos.htm&amp;ei=dDeOUoH6FYqxsQS9poD4Cw&amp;psig=AFQjCNFFRqP_DPLAwKsXwQezncYlNOfuMA&amp;ust=1385138353330302" TargetMode="Externa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docid=w0BsvB6aOUGJJM&amp;tbnid=RLzrlUdSbmWHHM:&amp;ved=0CAUQjRw&amp;url=http://www2.hvrsd.org/community/Pages/Alumni.aspx&amp;ei=6jiOUqrbE9WusAT_qIGQAQ&amp;bvm=bv.56988011,d.cWc&amp;psig=AFQjCNFer_Y1CONwbPvGhhcCVNR7tNaqqw&amp;ust=1385138731567530" TargetMode="External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com/url?sa=i&amp;rct=j&amp;q=&amp;esrc=s&amp;frm=1&amp;source=images&amp;cd=&amp;cad=rja&amp;docid=t9ikBaiwuuYAiM&amp;tbnid=rp4cFa8uhMGYZM:&amp;ved=0CAUQjRw&amp;url=http://www.trainbellresort.com/area-attractions/shopping/&amp;ei=hgqOUt-lGsGmkQeS04HIDg&amp;bvm=bv.56988011,d.aWc&amp;psig=AFQjCNHnHZZPUny7YnTTG17GpB3QQNVbXQ&amp;ust=1385126913346688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hyperlink" Target="http://www.google.com/url?sa=i&amp;rct=j&amp;q=&amp;esrc=s&amp;frm=1&amp;source=images&amp;cd=&amp;cad=rja&amp;docid=A6Po94km_FWfJM&amp;tbnid=u_Gbena_CHJfRM:&amp;ved=0CAUQjRw&amp;url=http://livingnotesfromnyc.blogspot.com/2012/03/smart-guide-to-stylish-shopping.html&amp;ei=qAqOUs2XIIePkAefsIDQAw&amp;bvm=bv.56988011,d.aWc&amp;psig=AFQjCNHnHZZPUny7YnTTG17GpB3QQNVbXQ&amp;ust=1385126913346688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com/url?sa=i&amp;rct=j&amp;q=&amp;esrc=s&amp;frm=1&amp;source=images&amp;cd=&amp;cad=rja&amp;docid=Ew2RdaQSvgWZbM&amp;tbnid=ps2OVkSo3H-xTM:&amp;ved=0CAUQjRw&amp;url=http://cobaltpm.com/5-things-the-movies-taught-me-about-project-management/&amp;ei=-wqOUoy8JIjIkAedyoDYDg&amp;psig=AFQjCNGFgL8kvPdN3eKy_11L_uIvhihyGA&amp;ust=1385126972401764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ww.google.com/imgres?imgurl&amp;imgrefurl=http://www.sheknows.com/parenting/articles/953327/5-kids-birthday-party-ideas-that-wont-break-the-bank&amp;h=0&amp;w=0&amp;sz=1&amp;tbnid=jv-zKGkhYhM35M&amp;tbnh=183&amp;tbnw=276&amp;zoom=1&amp;docid=Dk1xzHTEG7IR9M&amp;ei=PwuOUqDqNoTxkQfUzYDAAQ&amp;ved=0CAIQsCU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hyperlink" Target="https://www.google.com/imgres?imgurl&amp;imgrefurl=http://www.familydollarfocus.com/tips-for-throwing-a-birthday-party/&amp;h=0&amp;w=0&amp;sz=1&amp;tbnid=k1aZ3cyVjgRJGM&amp;tbnh=207&amp;tbnw=244&amp;zoom=1&amp;docid=PNr3AGm0miY5SM&amp;ei=PwuOUqDqNoTxkQfUzYDAAQ&amp;ved=0CAUQsCU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google.com/url?sa=i&amp;rct=j&amp;q=&amp;esrc=s&amp;frm=1&amp;source=images&amp;cd=&amp;cad=rja&amp;docid=SR6FI3VNRLr8yM&amp;tbnid=Dj3tV8pDqF-AdM:&amp;ved=0CAUQjRw&amp;url=http://www.bubblews.com/news/flag/72094&amp;ei=0QuOUpLmB8m3kQeGjYHYBA&amp;psig=AFQjCNGDGpF1MFW8WnK_Oq-uRo35ZGRU4Q&amp;ust=1385127237144847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google.com/url?sa=i&amp;rct=j&amp;q=&amp;esrc=s&amp;frm=1&amp;source=images&amp;cd=&amp;cad=rja&amp;docid=oQlrSd3Ht1Oh1M&amp;tbnid=EFf2qplAd6wJEM:&amp;ved=0CAUQjRw&amp;url=http://www.topnews.in/health/playing-chess-may-help-children-improve-their-behaviour-2743&amp;ei=-AuOUuLLHJLLkAeyqYCIAQ&amp;psig=AFQjCNFsMZZe7tB3_efHMCp8dKM20aXOqQ&amp;ust=1385127274029522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hyperlink" Target="http://www.google.com/url?sa=i&amp;rct=j&amp;q=&amp;esrc=s&amp;frm=1&amp;source=images&amp;cd=&amp;cad=rja&amp;docid=Sl73_10rBlvn0M&amp;tbnid=83T3Na7BI-WIZM:&amp;ved=0CAUQjRw&amp;url=http://www.epagini.com/2010/04/learn-how-to-play-chess/&amp;ei=UgyOUqm1I4q5kQfg2IGoBQ&amp;psig=AFQjCNHKQEWNu_L5epsJabn9HVKJAGp1gA&amp;ust=138512737600018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762000"/>
            <a:ext cx="7175351" cy="3429000"/>
          </a:xfrm>
        </p:spPr>
        <p:txBody>
          <a:bodyPr>
            <a:normAutofit fontScale="90000"/>
          </a:bodyPr>
          <a:lstStyle/>
          <a:p>
            <a:r>
              <a:rPr lang="en-US" sz="7200" dirty="0"/>
              <a:t>Chapître </a:t>
            </a:r>
            <a:r>
              <a:rPr lang="en-US" sz="7200" dirty="0" smtClean="0"/>
              <a:t>2</a:t>
            </a:r>
            <a:br>
              <a:rPr lang="en-US" sz="7200" dirty="0" smtClean="0"/>
            </a:br>
            <a:r>
              <a:rPr lang="en-US" sz="7200" dirty="0" smtClean="0"/>
              <a:t/>
            </a:r>
            <a:br>
              <a:rPr lang="en-US" sz="7200" dirty="0" smtClean="0"/>
            </a:br>
            <a:r>
              <a:rPr lang="en-US" sz="7200" dirty="0" smtClean="0"/>
              <a:t>Qu’est-ce </a:t>
            </a:r>
            <a:r>
              <a:rPr lang="en-US" sz="7200" dirty="0" err="1" smtClean="0"/>
              <a:t>qu’il</a:t>
            </a:r>
            <a:r>
              <a:rPr lang="en-US" sz="7200" dirty="0" smtClean="0"/>
              <a:t> </a:t>
            </a:r>
            <a:r>
              <a:rPr lang="en-US" sz="7200" dirty="0" err="1" smtClean="0"/>
              <a:t>te</a:t>
            </a:r>
            <a:r>
              <a:rPr lang="en-US" sz="7200" dirty="0" smtClean="0"/>
              <a:t> plaît?</a:t>
            </a:r>
            <a:endParaRPr lang="fr-FR" sz="7200" dirty="0"/>
          </a:p>
        </p:txBody>
      </p:sp>
    </p:spTree>
    <p:extLst>
      <p:ext uri="{BB962C8B-B14F-4D97-AF65-F5344CB8AC3E}">
        <p14:creationId xmlns:p14="http://schemas.microsoft.com/office/powerpoint/2010/main" val="2720059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457200"/>
            <a:ext cx="6512511" cy="1143000"/>
          </a:xfrm>
        </p:spPr>
        <p:txBody>
          <a:bodyPr/>
          <a:lstStyle/>
          <a:p>
            <a:r>
              <a:rPr lang="en-US" dirty="0"/>
              <a:t>Les Activités</a:t>
            </a:r>
            <a:endParaRPr lang="fr-FR" dirty="0"/>
          </a:p>
        </p:txBody>
      </p:sp>
      <p:pic>
        <p:nvPicPr>
          <p:cNvPr id="8194" name="Picture 2" descr="http://1.bp.blogspot.com/-NaoSE91whq0/T6HINxdboII/AAAAAAAAAcA/ni2cAxlBUeY/s1600/image0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600200"/>
            <a:ext cx="6248400" cy="5038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t3.gstatic.com/images?q=tbn:ANd9GcRdbSrcBXN-el4M83VMG2ykjawIh6ofmDoXAo2_QxIdl05TfC-TlQ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089" y="4494035"/>
            <a:ext cx="2066925" cy="20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t0.gstatic.com/images?q=tbn:ANd9GcSxSbQ_xCwObBnJXSuzUYuOg6ZsMDf72ikofXOiNI2d0iqa2g4D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090" y="381000"/>
            <a:ext cx="206692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44095" y="2514600"/>
            <a:ext cx="23709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jouer au base-ball</a:t>
            </a:r>
          </a:p>
        </p:txBody>
      </p:sp>
    </p:spTree>
    <p:extLst>
      <p:ext uri="{BB962C8B-B14F-4D97-AF65-F5344CB8AC3E}">
        <p14:creationId xmlns:p14="http://schemas.microsoft.com/office/powerpoint/2010/main" val="1540280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457200"/>
            <a:ext cx="6512511" cy="1143000"/>
          </a:xfrm>
        </p:spPr>
        <p:txBody>
          <a:bodyPr/>
          <a:lstStyle/>
          <a:p>
            <a:r>
              <a:rPr lang="en-US" dirty="0"/>
              <a:t>Les Activités</a:t>
            </a:r>
            <a:endParaRPr lang="fr-FR" dirty="0"/>
          </a:p>
        </p:txBody>
      </p:sp>
      <p:pic>
        <p:nvPicPr>
          <p:cNvPr id="10242" name="Picture 2" descr="http://images.wisegeek.com/baseball-player-hit-b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15142"/>
            <a:ext cx="85344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 flipH="1">
            <a:off x="6019800" y="3429000"/>
            <a:ext cx="1005840" cy="82296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6504214" y="4796245"/>
            <a:ext cx="685800" cy="98842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030686" y="2593423"/>
            <a:ext cx="2370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l</a:t>
            </a:r>
            <a:r>
              <a:rPr lang="en-US" sz="4000" b="1" dirty="0" smtClean="0"/>
              <a:t>a batte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76202" y="5129480"/>
            <a:ext cx="2370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l</a:t>
            </a:r>
            <a:r>
              <a:rPr lang="en-US" sz="4000" b="1" dirty="0" smtClean="0"/>
              <a:t>a balle</a:t>
            </a:r>
          </a:p>
        </p:txBody>
      </p:sp>
    </p:spTree>
    <p:extLst>
      <p:ext uri="{BB962C8B-B14F-4D97-AF65-F5344CB8AC3E}">
        <p14:creationId xmlns:p14="http://schemas.microsoft.com/office/powerpoint/2010/main" val="1540280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457200"/>
            <a:ext cx="6512511" cy="1143000"/>
          </a:xfrm>
        </p:spPr>
        <p:txBody>
          <a:bodyPr/>
          <a:lstStyle/>
          <a:p>
            <a:r>
              <a:rPr lang="en-US" dirty="0"/>
              <a:t>Les Activités</a:t>
            </a:r>
            <a:endParaRPr lang="fr-FR" dirty="0"/>
          </a:p>
        </p:txBody>
      </p:sp>
      <p:pic>
        <p:nvPicPr>
          <p:cNvPr id="7172" name="Picture 4" descr="http://soccer605.com/wp-content/uploads/2013/10/kids-playing-socc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47800"/>
            <a:ext cx="57150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members.nyac.org/images/dynamic/getImage.gif?ID=2310696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79" y="4180114"/>
            <a:ext cx="5629275" cy="255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8" descr="data:image/jpeg;base64,/9j/4AAQSkZJRgABAQAAAQABAAD/2wCEAAkGBxQSEBUSEhQUFRQUFA8QFBUUFA8VEBQUFBUWFhYUFxUYHCggGBolGxQUITEhJiktLi4uFx8zODMsNyg5LysBCgoKDQ0OFBAQFywkHBwsLCwsLCwsLCwsLCwsLCwsLCwsLCwwLCwsLCwsLCwsLCwsLCwsLCwsLCwsLCwsLCw2LP/AABEIAN0A5AMBIgACEQEDEQH/xAAcAAABBAMBAAAAAAAAAAAAAAAAAgMFBwEEBgj/xABBEAACAQICBwUFBQYEBwAAAAABAgADEQQhBQYSMUFRYQcTcYGRIjKhscFCUnLR8BQzU2KCkiND4fEVNHODoqOy/8QAFgEBAQEAAAAAAAAAAAAAAAAAAAEC/8QAGhEBAQEBAQEBAAAAAAAAAAAAAAERMUECIf/aAAwDAQACEQMRAD8AvGEIQCEIQCEIQCEIQCEIlqgG8wFQkbpbTdHDUmrVnCU0F2ZjYeHMnpxlKaxdueIZ2XBUaVOnmFeqGeqw4NsghV8DeBfsJ5TxXadpWp72MqD8C0af/wAqDI99d9InfjsX5Vqg+RgevITyHQ1w0guYx2L88RWPwJkvg+1DStO1sWzAcKlOg4PiSu18YHqWE8/6M7c8YhHf0KFVcrlO8pP63YfAS09UO0LCaRFqTFatrtRqWFUcyODjqCYHWwiEqA7j+cXAIQhAIQhAIQhAIQhAIQhAIQhAIQhAIQhAIipUA8eUbqVeA9Y2B+uMDLOTxt4fnGnYKLxy0LQikO0PReN0piiFGxh6OSCoWRC9vaewBJOdgbWyNt85Wp2a4m9lq4V2+6uIQPvtucCembxuvQVxZ1DDkwDD0MmDyrpDUjH0b7eFrWF80UVFy60yZBPRIJByI3g5EeI4T1Zi9U8MwsivQPt2OGqVKFi+bHZQ7NzzInCa/ajY6rSbuqy4tQQ4SslJMSuzwp1UChvBt8VVIBZiTOidVMZia7UKVBzUQ7NQMNhaXV2Puj58LyztB9iKCzYzEMxyJp0AFUdDUYEnyAhFLk9ZN6D1fx1ZlqYXD12IIZaiKyKCNxWobC/gZ6J0PqZgMLY0cNSDDc7jvKn9z3I8pNu8CF1PxeKq4VRj6Ro4lPZJLUyKoG6oNhiATxHO8nUxjLv9ofrjNRzEFpRN4fFK+7fyO+PzlXqbJ/X6EksDpfg/935/nCpiEwpvmJmAQhCAQhCAQhCAQhCAQhCBgma9Spfw+cKtS/h84w9YA24nICA5eKAiVEcRbwjAW8WKccAmDCsWmCYExBaAisZruYuq816jZQhWAtZz1zPO26ZZ4xol/YqeMHaQKZo2zRBeNs0BTNGmaYZo07QE1jcTRaoVM2naadaBK6K0wUyOa8Ry6idPRrB1DKbgys8TWKe0Nw39JLaC1gCta+/ep49R1jR3UIijVDKGU3BzEXKohCEAhCEAhCEAmlpPGrSQs7BVAJYk2AE3CbTzz2wa5NiMQ2GpNajSNnsf3jjn0Elol9b+12xNPBAHh3jX2PIb2+HnJ3srTEVScViqpc1KIqIlgFRXqOqkW3kimx8CJQF56h1OwopXpD/Kw+j6HH7FNzfx9qWI6dRePiIAtM3hSrxJMwTGqtS0BT1LTWereIZo2zQjLNGKr5TLvI/G4sKDcyDZ0PU9ip+IfWKZ5Gav40MlSx+0v1m+YAWjZaDNGmeBlmjbtEs8ZqVIBUeMM8RVqTWapIDFqGUqdxBB8DkZTlHWOvhq7UXbbVKj0/a32ViAb+nrLcqvKW16o7GOq/zFH9VF/iJPVXd2ba7rVtTLXViFz95H69DLQnjrVnSZoYlSDYPZT0J3HyPznqjU/Tv7Xhwx/eLZag68G8D+c2idhCEKIQhAIQhA5ftG08MHgKtQH2iNhPxNkJ5XrOWYk5kkknmTvMtnt601t1qeGU5IO8bxOS/AXlQkzPodw1jUQcC6A+bAE/GepNAYkHFYlb32Vwh45Ao/Pw4TyiTLo7Jdau/xlRahO22Ewy5n3mw5ZSR4ipe3jNRlc4qxd5pLUEdStCnKtSwmqzQqveMO8gUWiHeNVKoAuZymsGs+ye6ogvUa6qFFyT+uO4SW4JXTWnadBSSRflK805rKXXvKjijSNyjMCXq9KVIENU3j2sl/mnM6f1qRGyKYiv47eDpG/wD73/8AAfz75xONxlSs5qVXZ3bezEknzPDpGb1XVaO18rYesz0/aQ+zs1CblQTY+z7IOZ4HfvMszVvtDpYmy3s/3CDtgXA2jYWtmN3OUFFK5GYJBHEGxHnLiY9SJjAwuDA1JS+q2vrJZK3UBsgvC1xzyOfWWdgtKrUW6kHwkEq9Sa9SpGWrRtnjRmo81nqTNR5rs8gUzypu0X/nT/06fzaWm0qTXauKmOq2z2QtPzVRf43idVz5l1dkusWyUZjkR3dT8/kZS7jKdfqDjNh9nmbjxE0lerAZmRGq2N73DIeK+wfLd8CJLyqIQhAI1iXspPlHZEay4nYoOfu06r+im3zijzDr3pPv8fXqX31GVfBcvpOdqxzFVNpy3MknzjDmZgTLy7J+zfuQmOxm0KpG1RogsvdqwttVLWJYg+7uAOdzkOe7F9TBXqft1db0aTWoqwyqVlz2+qp8W/DL0ZppCamCpnczL8ow2Cqj3HV+m4+n+sdZo01S0g0sRjHTKojLuzIy9d3xmlU0uJLHGEZf7Tn9aMGr4dzSAp1ACylbgFhzABGduUl1XL62637IKqwFhckn2VHAtbM9FGZlW6a1lZw1OiWVHFqrnKtX6G3uU+VMZZXYsc5FaVxb1HIc32WYbrZ3zZubHiTnkOU0pZATMxMyghCEAk1oLWSrhjYEsn3Scx4HgOnykLCBdOhdPJiF2ka/Mbj6eUljiTa+4czkPjKi1H2jjaSBiodgrWtfZ47wZceKw1CmckDsPtVCXI8L5DyExZiNH9p2j7O05zyQEi44bW6L2Kh4KnVjtH0EcbEMeNhyGQiRIrBw9/eqOei2UfnK41t1TNG+IobTU7lqisSXS+9r/aXnfMfKygJh6YIseOXSBRJF/OSGhqxplW5MD5Td1u0H+y1vZ/dVLtT/AJTxQ+F8ulpF4ZprUelOzTHXDJfIqGH9P+jfCd3KZ7J8fnRN+VM/Gn+RlzTRBCEIUTm9csO9XD16dPNmoVFUddlp0kj8WbVL9B9ZLweN3Of6vJDVrQj43FU8NT31GALWNlQZsx8FBPlLJ7U+zV1qti8Gu0jkvUpCwKuTmy8LHlJbsV1a7ilVxVQf4rk0V3eyosXsep2R/QecQqxtG4Gnh6NOhSFqdJFpqONhxPMnMk8zHmaYZo2zQjLNGnMC0bZoCWmlpBbow6GbTNNau2UlHm7WvB91i6qcNraG7c3hu8JDzuu1LA7Ndag3MCpyFrjMXPE7/ScLL88UTMxCUKvMTEzAzCYhA7Ls0w21itvhTBPqDxlk1Hubmcv2e4Hu8MXI9pzzv/twnUBZigWLWYAikGcgUBM2mbRVoREayaIGKoNTNtr3kJ+y43H6HoTKhRCrlWBBBIIO8EZES9GEr3XLRITGU6oHs1faYDiVsr/AqfWWKl+zXEWG/wB2pfzyI+M9DKbi8oPVDRtmWwsu0Xz3k8z8pfGGPsL+FfkJqJDsIQlUSM0ofaHgPmZJyN0wu4+P0gM0qnPMcjujCUkQbNNVVbsdlQAouSTkOpJiUeYD5eZkQMY2zQZo0zQMkxpmgzRpmgYdprVWi3aatRpKrhu0rRwqYdmAzT2x0tv+F5TpnoTStLbUg8QRKI0xgTRquhBADMBfiP0RJ839GjCEJsEIQgEfwNDvKioPtEDj9IxOs1A0bt19sg2UDwzz+nxkosnR+HFOklMfZAm0BMhYoCYGAIpBMgRSiBm0yBM2irSoQRNPSODWpsFgCVZyL8LgXm8RMCndlHj8f9pBs6Nw4W3gJZWGHsL+FfkJwOCS7+JAlhKLC03FZhCEoJq6Sp3Twz+k2phluLHjlA5oG0QHzPrHcTTsT0JBmo75j0kQ4WjTNBmjbGQDNGmaZZowzQE1Gmu5jrGMuZFamJWcnprVD9qdiuyCFBba90390ZZht+fAeM66qbDaOfBRzbgImjdFt9oksx5kyCpcXqDiFP7sn8NRSPiJptqbXH+VU9UlyEkzGzG0UydUa/8ADf1SA1Qr/wANvNlH0ly9yICkJdoqClqjW/hp/U7H4BZ3WpmixRpsGt3l7vbdnuseVh8J0rUBGDR2SGAzHxHEfrpJtC7RQEdamLAjcQCLwVIDdopRFhIsUzATaZtHBTixSlQxswoLckx6othceHXOLo07ACBK6vUNqqvQ7XpnO1nP6rYfJn8FHzP0nQTUUQhCUEIQgROlKdmvzHxH6EicTTuJ0ekKO0h5jMfWQVQSDSGYvx3HxiCpnO66azf8PRaoXb2nVCl7bQ42PMCL0Drxg8ZklUI/8OrZGzNsicm8jIibZTEFJsOIy0KYdOUa7okzatNbF5/4Y3n3ug/OQahO020PdXJN+fNrTBSbqUgINSEg0diGzNs0InuYGtaZCx/upnuYGvszBSba0orYgaWFFiUO5s1yPvcf14x8UrQxFG467x48I7RbbW/EZMOsBsLFWiysAsqEgRYWaukNJ0MOL16tOnlezMAx8F3nyE47G9pSGslPDIShcK9V7g2P3E3jxPpA7kpc+Hzj1NLmJpZgSX0Dg9uoCdy+0foPWXB0ejsP3dJV42ufE5mbMITSiEIQCEIQCQmkMPst0OY/KTcZxVDbW3HePGBUnaDhgzUyRfZ2iL8Ccr+kr3H6FpVMytj95cj8JbmumCJQG242M4Cvh5kQeAx+OwlhQxLFBup1QHS3IXvYeFpO4TtJxCWGJwivvu9Byp6ewwN/USNr0pqVElR1g7V8IAb0cSGA90pS+e39J2eFS67ZNy4DX6HMSkMfgw6kHyPESyuzTTff4UUHP+NhgtMji1LdTcc8hsnqOsmDqtmYKx20wRIpq0xsx3ZmLQGtmFo7szGzAbtM2i9mFoQi0gNadYF0fTWsVL7binsAgE5M17nlb4zoiJTXaFpgYvGbCm9HDXpjPJ6h98+AsF8usKlsT2qO37nCf1VKhI9Ao+cg8drlj642TVWiDe4ojZb+7Nh5GQDPHKQvKha4UMxZyzsTdmYksT1O8+ckMNhwSABlE0KcnNB4EvUUAbyB8ZRaujEvST8K/KdrorCd3TAO85n8pFav6O3MRktrDmROihRCEJQQhCAQhCAQhCBDawaK71SRf+YcD1tKy0powoxBEuaQenNCLVUkDOSwUxicNIytRncaU0SyEgic/i8JIjnHpxjDYqpha6Yml7yHMbhUQ+9TboR6GxkrWoWmpVo3ylFu6Lx9PE0Ur0jdHFxzB3FW5MDcEdJtbMqbVHTxwNcq+eGqkd4P4bbhVHPgGHEAcrG3VsQCCCCAQRYgg7iDxEgatMWj2zMbMmKatC0cImLQhvZhaObMjtPaWp4SiatQ9FUW23bgq9evAXJhUB2gaw/s1HuqbWr1gwU8aabmqeOdh1PSUy7gDZXcMpIaf0q9es9Wobu5zteyqPdReQA+p4yKRbywO0xeSOGpdIjA4Isd06fRmiCeEqNfAYEtaWZqJqyXYVDdVXjx8usNVNUjUIZhZBvP0lnYbDrTUIgsBkIC6VMKAoFgMgIqEJVEIQgEIQgEIQgEIQgEIQgaGkdFpVByF5w+mtXWS5AuJY8S6BhYi4kwUXjcDaQ+IoWl2aX1YSoCVFjOPxeqDXIBHncW8oRWWJp5G+7iZ2nZ1iMSiGnUUnDj93tXFVCcyFv9jofK0nMDqdTQhqlmINxfcPAToKdJFFhuHKRTP7QvUeIMz3q/eEdJHKJNuQgINRfvCINZefzjptyET6QNaribD2VJPoJUOvFfE94XxIOV1QqD3KrfILvt1vLmM1sVhUqAq4BByIIuDIPNtizZZkyf0VoYtwllYvUKjtbVEhP5cjT9N48jJ3QGqIPAG2+19gef0lg47QurhNrLLH1f1QC2aoLDfbifynSaO0TTpAWAJ58vASQmkIpUgoCqLAbgIuEIUQhCAQhCAQhCAQhCAQhCAQhCAQhCARnEYVXFmF+HEH1EehAgsRq/xpvbo2Y9R+Uj62jq6fY2hzQg/DI/CdbCTBw9SqV99XX8SOvzEaGPT7w9RO9hGDhVrX3AnwBMyWbgj+SOfpO5hGDhAlU7qNU/9twPUibVDQ2Ifeq0x/Mwv6LedjCMEJg9XKa2NQmoeRyT+3j5mTSqALAWA4DdMwlBCEIBCEIBCEIBCEIBCEIH/9k=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28575" y="-1790700"/>
            <a:ext cx="386715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7178" name="Picture 10" descr="http://www.regentsprep.org/Regents/math/geometry/GG2/soccerball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733800"/>
            <a:ext cx="1205321" cy="1167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504214" y="5376446"/>
            <a:ext cx="23709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jouer au football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31958" y="1752600"/>
            <a:ext cx="2370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le ballon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7460660" y="2460486"/>
            <a:ext cx="0" cy="112091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3200400" y="2460486"/>
            <a:ext cx="4260260" cy="127331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2362200" y="2460486"/>
            <a:ext cx="5098460" cy="325451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0280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457200"/>
            <a:ext cx="6512511" cy="1143000"/>
          </a:xfrm>
        </p:spPr>
        <p:txBody>
          <a:bodyPr/>
          <a:lstStyle/>
          <a:p>
            <a:r>
              <a:rPr lang="en-US" dirty="0"/>
              <a:t>Les Activités</a:t>
            </a:r>
            <a:endParaRPr lang="fr-FR" dirty="0"/>
          </a:p>
        </p:txBody>
      </p:sp>
      <p:pic>
        <p:nvPicPr>
          <p:cNvPr id="3" name="Picture 2" descr="http://homefoodsafety.org/vault/2499/web/Picnic_Eat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19200"/>
            <a:ext cx="6119796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429000" y="6150114"/>
            <a:ext cx="548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faire un pique-</a:t>
            </a:r>
            <a:r>
              <a:rPr lang="en-US" sz="4000" b="1" dirty="0" err="1" smtClean="0"/>
              <a:t>nique</a:t>
            </a:r>
            <a:endParaRPr lang="en-US" sz="4000" b="1" dirty="0" smtClean="0"/>
          </a:p>
        </p:txBody>
      </p:sp>
    </p:spTree>
    <p:extLst>
      <p:ext uri="{BB962C8B-B14F-4D97-AF65-F5344CB8AC3E}">
        <p14:creationId xmlns:p14="http://schemas.microsoft.com/office/powerpoint/2010/main" val="1540280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457200"/>
            <a:ext cx="6512511" cy="1143000"/>
          </a:xfrm>
        </p:spPr>
        <p:txBody>
          <a:bodyPr/>
          <a:lstStyle/>
          <a:p>
            <a:r>
              <a:rPr lang="en-US" dirty="0"/>
              <a:t>Les Activités</a:t>
            </a:r>
            <a:endParaRPr lang="fr-FR" dirty="0"/>
          </a:p>
        </p:txBody>
      </p:sp>
      <p:sp>
        <p:nvSpPr>
          <p:cNvPr id="3" name="AutoShape 2" descr="data:image/jpeg;base64,/9j/4AAQSkZJRgABAQAAAQABAAD/2wCEAAkGBxQTEhUUExQWFhUXGBYXGBcWGBoXGhwYFBcYGBgXHBoYHCggGh0lHBwXITEiJSkrLi4uFx8zODMsNygtLisBCgoKDg0OGxAQGywlHyY0LCwsLCwsNCwsNCwsLCwsLCw0LCwsLCwsLCwsLCwsLCwsLCwsLCwsLCwsLCwsLCwsLP/AABEIAMIBAwMBIgACEQEDEQH/xAAbAAACAwEBAQAAAAAAAAAAAAADBAACBQYBB//EADgQAAEDAgQEBAYCAQQCAwEAAAEAAhEDIQQSMUEFUWFxIoGR8BMyobHB0Qbh8RRCUoIjYnKSsgf/xAAaAQADAQEBAQAAAAAAAAAAAAABAgMEAAUG/8QALBEAAgICAgECBgEEAwAAAAAAAAECEQMhEjFBMlEEEyJhcYGRFDOx8CNCQ//aAAwDAQACEQMRAD8A4fCCdrhGY5zCQPJe4R4gk7I1Ig3XuJHy85bdolOvYzqhOq5Q46+f1VsQYQsQfAUrYIpX+REVbW1nREa/mlWEB3vVO1ASREc/JTRqkkhjBVCHA7rrKFUQJXJ4cQ4StmtXWnG6Rhzq2a/xgmaFIm/l6rD4aXPJI0Fl13B8PaTyt72T3oioboTfhzM/ZCAIda/TfrAXUjCBJ1cIR3BS8irw0XwwtJ1Ua9Rlwhrhxqm5MhK0DzTDFORWJZ6G0Iis1qF0PVgyB7+iVc+6fez3qszECCmg7EyKguZWL7JXOrZpTUTsU4hSLxbmuB4mCKjgSABEz9l9GMBcHxvCD47pkNMW/wCX6Sz6AqTtiWHq5mkBjnC12iwPdUFGD4jl7grYw2K8MQLeSucU0mLabpOIvP7GQaDIkVB6LxmHOXMHATeS2fyicRpUnT4RO2W3qsypQcLB5A5ESfK6WRSFPz/IU1Ghom57LIxWI8W/6RqjotnAgWm8Dy1JSzc0eHTcxqpSZsxQS2BqvHIj1QXPPOU+/BuAzG//AMpP0S2LouaYtMSbRCRpmmEovSBCuFEZmFkTE9h/a9Q2HlA1qWYiAN041uUi2ytRw5Z8xBnlseSMALStyjR48529dA61LMksTTIEahazgEhVN0JROxSdmXQo5nQdAmaFPXK6XTptA0VX4Mub1ubHRJ4YPpuMG6l12bPWnT/RpUKrg6HANPWx8tky/E8/qsivXJHiJ9N+6ZwFAONySBBjn0hMpPpE5YlXJnXfxy7TAMa6x32gSY9F2WFdAH+VkcJwzGsaNwtX5jAcArmVd2aNJ1kUiQlKZ0CZY5Tki8WCOHi68NL30TUrwochuKExTg9EYa8lZ91UdV12dVBFcIQKMT2SMeJ4Ss/E05KfzKjqfb/CKdAlHkY1UboIxGW5Wni6Nrf2sHEtdmgCVZOzJkTixfiXFcgzTaYga3+ywMbiPiGVpcSoAwXaAgx2FhZI1qTcrnN2GiWVioRzgamOm6VxFUHRzm+hQ3vk8431sFXD0SSXO+XbqpfZF1FLbPdL5/IiT9FKhJFzBSOMxQBkW5c0lX4nIgT5pHJGiGCUqaHKxpt2k/ko7KwiW+iyKALzM31WjhKZSqRTJBRW2aLXEgTsfPolnYJxfmy5hOhKlOqS8N3Gv2habKkJ/UZXJ43oUPCew6S79qJs1uqiPBCfOn7idZ75ytiLyCr4RjtD4ux+8otJ0uJB6JimIMzE2P4VkhZTpVQAs2kjobR2Sj9dTHdN4p88vfJZtbz+/wB0knQ2NWRuLIJ5IHxMz9hNlo4akI8W/aUGvRpl5AsGgGep2QaZaM429CFdgnX6o/D3ua75SdtPqvcHTGYzA5LRZWDbG/ULoLyNkyUuNWaWF4lWs0Tyuf0uw4TVcWjNAduuL4bim59NF0WAxl7/ANLQtowNtPo6WlUuUwx6z6NSU1T1tfZKy0XY9ZXad9tPZQGuRmRdRaNEXsjrd1TKrkzuqkLkc+ymXz/pWg77qQvXunb/ACg2MlZakF6SqtGy9ze/RBhQGu0ws2vSjaJn31WwTry7Tb8JXEa67ESRePPr900ZE8mNNHOfBB7jYwk8VQF7AFaePBEEefqk65zAW2ur9mB6dHK4/DDNew1Mb9EpjZIgWj8rV43RyjzgfhY7alsvPSVKVLRaF9nNcQPjI5WS7GSuhxHCgZcZkrNZhy03WVxd7PXx54uNIqyi4aaFPsxAi2uy8bUtGxt+0ehlHPpJsitdEJzvtAqTXMu7/dvyPJPNJPVXIBFwsbGVHNs1xyjyTVxIx/5X9zXNYdFFypxZ/wCRUS/NLf0R1NGmQJ84RalQ5SrVHZjI0S2JctLdGFfU9lCUIm6sCFV46qbNCH8NUYRDh2MflBo4ZuedhpmvPXqlqdb/AI7br2CTNnR5JuSE4NXug2OqNJgAk2uP2vKdB0Tlgcyf0ql5NiD0Gw9E4Z35IrbsDfFJImEBadZPQQtbDYkaCJHJYueTOicwrC8m99z+AniyM15Z1HDcbLo81uipN+g5QVzWBwQYZIOYxvIj7SV1DGC2nNM2JBOxui62iYY1VoUbXgfnqUwx4B5BZ8mVI3Y8TZ7ToxdxTVNg2XN/ynFkfDy6T13stfAOIZBIIJt57LHPK2bseOMUPOKp/pwdVGnmiNqjYociiim9lThhyQn4XkmsyoXLozl7hnjg/Bn1KZH9XQKgHn+01jKuW4PkhtqNIL9wPl6hVWb3M8sHsYfFqZywOc3PT6e9FzjcVkmdZXS0eIUsRmy+EtOUgzHQ8/VY38n4bnYMjxYgFxnnE6d7W0WrHlTVnnZvh3zo5TjHEw8wJt11WI5xJlGdRcSYvfex7wdFQR+1Ocm2VxxUVSNKjWzNj/cs/H5ZF7yJjki06uUE+iRc5xNvPzRlLQMcKk2ePgOjQbD8JgAEddloYXCsDYygjtKVxXD4uz038jug4NKw/OjJ0UFQgX2skMZSe5pcGmDN+aIMQZ8Q0+bstbNmHvRD1aGcniadHEEKLrX4BpMloUU/lSNf9bD2NCdIiIsksbU8UIjKgBIb8x0GsDmqmk2+7v8AlyPQLVJ2jzILi7YqxpdoLcz7uhOw4nUnotF1SyVY3pqkcS0Zv8AqgtAEDdHw50XrmfZRo0QWmc5Whl7bggIj32vCG2rOyOAHmwsBeL+isjM/ueUmE2A+i6ngHBBHikmdLQbXPqs/Bi7Q3Tkb9ZPouowlXKAIjyudDzkT+UWqEjLk99BvhwbWjbrv5rToAau1+nKYSOHvDjYajQWPYar0VSTb6ibKGbJWjVggrs0/ikolBlySlM8a6nkPI297orKroJNmjTqsTez0YqkLca8RZlMR28jG/wDax+J4l1NxeKkjUNcAQCCSLRB1idbApLE8T8ZHWx9Z/HokqOIDi7OYk2nVKsjj0FxUtMBjv/6LW/1LaFOmRsZBNyJEQJiN+i7fgFeq69Q630P6XO8GwND4orNac5Fy6fC4EjKByLYMrq69fwkmesanorOL6Y0ZJrRqfEEarn/5B/IPgXaJA1/oc1WpiJb4Ja7UXmY2Wf8AyAU3USHMkuBM8iUGhvyL0P5vQrksAMgXk/jZMux+W4MgiV8hwXDcldzgTAJgrr8Hj4DQTp7hRmzn9jf4FQyPeQ6QcxgC4BMCb63+iNxAHK5wiDEu1MAGCAbaz3SvBeKkue0R8tyb2aTt5j1ROLOFOk35ZJBIDvE6WkR2uVswdGD4l7OB4iC1ziNyem/RIPquNzK6bilNjnvySG8zBMm5iwtNllYTC3LXTAPqnlF2ShlSW/Bjuc4nUp3BNk6rWp02t+Vs9VWvWkEFsEaLvl1thln5aSDsfCSxlfP4W+qr8Qnp3/P6V7Ae991RytUQjDi7fZnuwB1z3+iHh8eafhcNPfotNzbLJdhs7iZUZLj0a8clNNT6Hxj2c1EuMH0B6+yojzmLwxGu+lk123QQ8HQ/lbRpDz6pLF4Eahv/ANYCs7RhhkT7M+rCrT6iEdog/KRbofyh4px1axzo8vokvyXW9BDSChojms816szkIHKF4ziRBuPIrucRvkz8DmSDceaer4KoYLcogRcnXnpqksE41ZIOW+p5pt1F5+avHYE/mE8eiU7T21ZWiarHCWl0f8XR9V3vBj/49Ln5vFm1uRIHOPRfM6nxC4NY/NmMXse67P8Ai/D64MPfa97mBaAJ8/oinethmqp6OkxNcBuWOQsVShVFrH6AJLiFXxkcj9oF+/vRBPEAwQNeoke+yw5ZWzXhNptcZgSYA1nbqnMRjmubY2iy5M40uMQA0XNkGrxYPOVgOUCAdI8/RZ5M1RYvjGkVTyn78uayqc/EE6SLxbp76J7HPc4DWRt13KxmnK8G+Yzts4W1/wAJ0lpkm3tM6zhFcgy8nUbWgdvNC41/PW035GszjnMLIxNY0wAXWiO+/wBPyvnPGWf+dzQbZrdnQR91XNJxZX4SKlE+oYL+dU3EZmkOnXTXsnOP8YDxLTYgwRPsL4yZbo7UDQ8xceRt5Lq8DXl2W5EXuSSeaSM+RfNHirGXEtvtJk3+bzVKeJJPJK18Q9xhxPhJETyV8IySpzactGaLajs6z+NkzUf0AsY+Yyb+Svjql53jkI1m2w9Fs/xumKdBogSSXE7knb0hI8bcA46SRMWv6Ld8NXGjB8U2mmc5i6pBkb+wkcHUdndJ1CJxGokxhyLhwb30KaT2djguG/JqhyXxD76GBuNko/48fK3vz9Sl6tGsblpA6foISnoaGFXtr+R7DVfCefLpsVYykKFcDLPYpqpiYMfVcpaGljaehiTlS1ECTzVMTjgOqBTxP+6NI13CEpKwwxyofJUXlKqCAZUR5E6Z0j6txGht6r177xcoba06Fe5iRZWbPOoXeR0XkAQTfkL6ovwQNdei9e0ACDukHEpJd2UxFBjxBaE0KIGv0VXZdmx9ygl7j86ehfD02sbA0CHWiEathCTIMd7IVThtWwA13lM3qqGjTdtmfw+sGV2nYTc9V9Q4TTe6HOkAQR1ELF4B/F2ABz2yZmSbWK6zKG6J4JxVByyjNpo5zjVTLVf1/SyjiWxcnzH9/VPfyKRUc7mB/lc1WqkuBgAdJuedz/S87L6qNmF6s3aVbw9PID+7LNxGOysJA3voh8QeSA0cuiwse8CGZp56xpYDf3sovs1RVo23cT+I0AxO0QIj7nVJ1HZrgzp3HK6yjVElq9o1b8/We3vmmUhHA1uJPc+mCAC5pDomxIvBI2NwuLr8UqS8ua3OZ8WWHNnUBdVTxUW2PTdCxOFZUEubP3+iM5X5GwZFj1JaOJauv4RNMZjBcRvty+pVqGAa0+FgHXdNuYAkjceimfOsioQFMySdSZK0uH0g3xOE9PKUCwXoxJaJFzojFU7ZFts6zhuNu3WDbW3vVe/yDBucyW6gneBBk35Xj6jdYfDqwnkZv5b666rW41xCNDET2teBP9z9VpweSGZ7RxDar8wDgT75rYZRky4RyA2CXqYjNVB0kkxtPIc+/VPC6vBX2TzyqqVHjjzVHmyu8boZVWZ0I1aHxHxppJCs3g7N3O+n6RsAJl3M2TRUlBPbLSyzi+KYmzhVPTxeqHX4UR8rgTpfbtZaLVDUKb5caFWfIn2c6WEWUWjVIBKijwNiy/Y2sgCJTqxqlTVOwVQ2fmP/AFbYeZVLPM4PyHdXE2EnkF42ZzEyRoNh1leNERAgfcr1xI5LjqS6Pc5Ov1XrKgUdUEHT0Qsw5SjdAqwzXybn0TeFqSTflHvmkGpjCvDSD7umUgNHW8MrlrfEUw/GAlY9KvmAhXNX1HJWsnsX/kj5DSN5krmswkAiTOu/bsum4oM9I8xf01XJv+YE81g+IjUrNvw0rjQLH1YJWPUcCZ3T+NdOtlmusZWM9KHQF5uiUShh11YVLIFR+hWiyPRrEdFjfE6qwqc7o2I8dmjVxlzdCGJJ0mZ+iUa1M0YCFsHFIZpt1JuV7HsobqiF8fkiLTZs8J8VRthqnuMC5EgTcxpI+xSf8XefitJ5/a60uIUw51h6X9la8C+lmPPKpI56lgi55cDGW4H4+i1qNMOAI3VRgG/+w5wSPVNYdjW2AstENGfLl5eRWtlG6VxAABMha3+mpxcAnmlK2EGsQNpRkCE0imFZ4RERClVtlfA4QeIHw72RquHNouil9IJSXITa9CxVaB12RarXAfIT2hZzi5xLj4QOeqWUvBbHBN2RpsoplH/JRRNBtClfUonwFcGO6nxvJVPOtlRT3lDrNE8+69qVkMAnolsZJh2Bu69NQbBelwgD7oZZ0/C5gX3PWu57q3wwdCAUMTvMLxzZ1J7afXVCw8TVwNQNGsotWuZt0WXRabga+n0i6MKbtMxVVkEcdl6WIIdBjsFm47D5XW0OhTz6YGv3UlrvAZPlHmlmuaGhLi7Oaxg9lZVddDxjCFt1zWIceS86a4uj2MEuStAzUj3yQH1l4+Z5oJYlNsYov8ZMYaXaJPKnOH4ksNxI3CAZr6dGjTox3UqSE3Qx9HckdC0/hCx72uMtu2BeI7p+OrMXJ3TRn1Xnn9VanshTdGoi8riz6Om/jjIzO6R62Wo8wSI/CV4e0sptI1Mk/SFGl1hNuy2Y/pieNn+qbDOeZsJ6aqCkdSqPc+0Cw9UQYl4uRPbdVTIV7Avh9YUe10c+/wC0Wnj51bHcLx9WdD5I/s76vIOk+Nbd7/hMB7f8JQ3uj4RwB1800WCS8hA0TPi7RbugYyi1w+UdbQnKmJa3cJf/AFuYnl0uYTtLpgjy7RinBj2V6td1Bm5PoopfLRf+oYKOZVy0D9qrnQhkzukFpss2iSTA7lGI02CVw1Y3lHqVgNAuVUdJSuhpjQdiFKbBMA/hKhzjoESkwi4PomVCNDj8OzUlCcxtr2UNLnZVyDWT+kziKmFpvFwBNtduyA17nGGCY1MyB/fRVqARBJ/orwVAJAnkhQRmlRjW7ue6s7vJFwl2YtzT4kB2OE3tGkI6RyjJjleiHMi/9rkOIYOCV1NLGAjXmUpjqGYkhQz4+StGn4bK8cqZxlSnCA5q6DFYTnZZuJwhG1lio9eGVMzS1EpNRSxWZSXUVc9EbSWjRoS3yQqVGVvYPBAM8Ugn7JoRcnSMmbKoq2c8cOZhM4TD3FluuwDeflCO3BhgiI6zdVWKXkzy+LjWjxuJAAE6cvwmP9Y2DHed0th8NJM2UqYcbQrpyS6MclBvsLSdmMhHc8Rr9NEgMPPSEakI1E+9UybYsorwwrnNcOZQI6LRpstoELEkQi4+RYyoTpMl0eqeGHAFwlMCfm0FytD4sBGKOn2Co0WOs0BzulynGcCqOuKbhPKAsx4gnwiD0RC97ILaj26aOcI/6myZcf8Af9QKZoO4JU3pvUSFTH4qTGIMdQomuHu/4O4P3X+/oy4JsV7TYBuV4920pZz1ndI0pNjFJxzGTbsjueJWM6uYMEouBxdr7IRfgeeJ1ZttxAA0lWp41sgG3lyWbTeSOiJ8IdJhaEzM4JdmhVx7dgdEN+IBtcd0oWxE2/CpWeLotgWNeBnE4oNEGCSQIVn1IIsszD031PHYAWEme5t6I7sKSJqVDl2AEffVJyvwUeOK02Edic079to7JA1PiOtZo1P4CP8ABLoDW25vN/TZMM4XzcT0FgFN3IonDGBdVYweFwnnMn66JvCv35q9PAMaLNA9+qUxj2tMQTNm995TJNdkrU9IefTB1AWbicJy9ER9Us+b11H7Cgrz0Pu45hCcIy/I0OcNroxquDEqUsEtjOHCTBHOE7hmNAmBbsFFfDt+TQ/i3FdCnD+HXlw8k85sG+krxgIOtvNFrGRDr/vRWhjUVox5MjnLZHgA2glDfXkxy3AQKOd0g2GgB1jumDSyt0g9NUe9oFJaZ4agBBJ5yOiI6mLlp126JerQPISeq9oOeBBAI+oCHJdMPHVorWqEf7HGTBjkqunUJxuIEXRDlOlvRB37hTrwUpjM2/oh1CQLjXmrAZTA0PnBQ6jSXBp+qbwKuwFKhqRqbo7as6iCNkzQo3817iKO4+aZHXohGL8BlJPsjqghDNYx9ir5gBJ15cjyS1asdov9VQRKypk3ufNRVaOq8ScylIy3PJvol6lYaHT79Ah4irl1HYaoT8QBqQCotm+OP7HtUoWHdBPdXo03v+VhjmbD+0PGsDN5J12jySX5LJL0h3Y/ko3iJCzGuBVgn+YxvkR9jXHFBvJVHY01XCmLZvmPQXKz2UiZytJMSY2HNMswvwy1xIzSD2kxCPzG+ybxY49d+Domw1toACUD8xzHQfKPyhVCX2mGi56/+q9e+2XnZWcjFGFfkLRq3J5+wmWmxv6eiVYPREZb9fhGIk0g9bFlrQBrz1WPiKpJn3onq5Bn/CSDrnqP7+yTI2VwxS3RahUc6C8QBsdzoT2CLWOQW9Ov/qToV6xgc0Sb6iI6gIuFoBxBcbNn1PILqb/I0pJO/HsBo1ZIBMgW5kneVrYSImdNZWfWwhcZaL7mbW58ymKDHtHiggcj+E0HT2RypSWv4GKpJGhPTuqNBiYI+p9yryPmm580U1GtFz7/ADdFx2RTrRm1qRkEC52ITmCcZ8ZuF4ymXGSYGwVKtPcOvt1U4prZSUuSoeDDAIEyqOcQSCFnYTisOyVLO6lajnzqnaUlom4uD2gdMzM+SmhVpFyAgPqXuAopVofsK9/6VZkgn3C9pkHczv8A4hDq6ka/RP8A4AaNJwHvZUq1Dm5x5oLKxLdNFb4giP777Kt6J0Craztv+0rWNwAbDmPsnnUHOHhv5fpLNowLiD1+sJGikXW2WZXgaA+aiu2lH+F6u4sHJexxdY6dk3/HaTSXEgEjQkSoosk+/wBnr5NYmdDus/i1MFskCe3ReqK+f+2ebg/uI5Wrr6/dXJuvFFCPR7ZqcBef/Jc3bfr3Ss+H/sootE/RH9/5M3/o/wBGrQ+Qe91GflRRd7GZ9seZq3uvFFFZGU9rtGR1v9o+6y6Pzf8AQrxRRn4L4fSxvBfL5n7I1UxT8lFE66Fn6/2M4izWgckajoooi+zO/SDwg/8A0VNawBuJUUSv0/wH/s/2XqFenbuVFEX0CIi+mCDIB7hG4Y45DfcqKKGL1svk/t/sfp/pBaNexXiiouyDCNOvvZTE6++Siid9AXYagfFHRAxB07/lRROxV2a1A+E//E/cIrnX9fo6yiiyzR6WBvivwL1Tc91FFFuXR5M/Uz/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28575" y="-1790700"/>
            <a:ext cx="49911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1268" name="Picture 4" descr="http://www.lehi-ut.gov/wp-content/uploads/2011/04/group-boys-swimm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95145"/>
            <a:ext cx="7848600" cy="4115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24125" y="5376446"/>
            <a:ext cx="63510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nager </a:t>
            </a:r>
          </a:p>
        </p:txBody>
      </p:sp>
    </p:spTree>
    <p:extLst>
      <p:ext uri="{BB962C8B-B14F-4D97-AF65-F5344CB8AC3E}">
        <p14:creationId xmlns:p14="http://schemas.microsoft.com/office/powerpoint/2010/main" val="1540280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457200"/>
            <a:ext cx="6512511" cy="1143000"/>
          </a:xfrm>
        </p:spPr>
        <p:txBody>
          <a:bodyPr/>
          <a:lstStyle/>
          <a:p>
            <a:r>
              <a:rPr lang="en-US" dirty="0"/>
              <a:t>Les Activités</a:t>
            </a:r>
            <a:endParaRPr lang="fr-FR" dirty="0"/>
          </a:p>
        </p:txBody>
      </p:sp>
      <p:pic>
        <p:nvPicPr>
          <p:cNvPr id="13314" name="Picture 2" descr="http://www.google.com/url?sa=i&amp;source=images&amp;cd=&amp;docid=su06qHnzJ3PXxM&amp;tbnid=yUabnj7p5HmJSM:&amp;ved=0CAUQjBwwAA&amp;url=http%3A%2F%2Fwww.acclaimimages.com%2F_gallery%2F_free_images%2F0519-0907-3018-1341_man_going_out_a_door_o.jpg&amp;ei=kTOOUqDvD6LUsATPrYCYDw&amp;psig=AFQjCNEts6Ds9zd4ZnptPpDyzAOI9kalSQ&amp;ust=138513742531654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71600"/>
            <a:ext cx="85344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4000" y="5867400"/>
            <a:ext cx="69701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sortir </a:t>
            </a:r>
          </a:p>
        </p:txBody>
      </p:sp>
    </p:spTree>
    <p:extLst>
      <p:ext uri="{BB962C8B-B14F-4D97-AF65-F5344CB8AC3E}">
        <p14:creationId xmlns:p14="http://schemas.microsoft.com/office/powerpoint/2010/main" val="3007512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457200"/>
            <a:ext cx="6512511" cy="1143000"/>
          </a:xfrm>
        </p:spPr>
        <p:txBody>
          <a:bodyPr/>
          <a:lstStyle/>
          <a:p>
            <a:r>
              <a:rPr lang="en-US" dirty="0"/>
              <a:t>Les Activités</a:t>
            </a:r>
            <a:endParaRPr lang="fr-FR" dirty="0"/>
          </a:p>
        </p:txBody>
      </p:sp>
      <p:pic>
        <p:nvPicPr>
          <p:cNvPr id="14338" name="Picture 2" descr="http://watermarked.cutcaster.com/cutcaster-photo-100744894-Group-of-Friends-Talk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19200"/>
            <a:ext cx="42862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://us.123rf.com/400wm/400/400/elenathewise/elenathewise1003/elenathewise100300154/6649189-group-of-young-friends-talking-and-laughing-outdoors-in-winter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219200"/>
            <a:ext cx="4286250" cy="4305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66800" y="4572000"/>
            <a:ext cx="23709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discuter avec des amis</a:t>
            </a:r>
          </a:p>
        </p:txBody>
      </p:sp>
    </p:spTree>
    <p:extLst>
      <p:ext uri="{BB962C8B-B14F-4D97-AF65-F5344CB8AC3E}">
        <p14:creationId xmlns:p14="http://schemas.microsoft.com/office/powerpoint/2010/main" val="3007512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457200"/>
            <a:ext cx="7772400" cy="2514600"/>
          </a:xfrm>
        </p:spPr>
        <p:txBody>
          <a:bodyPr/>
          <a:lstStyle/>
          <a:p>
            <a:r>
              <a:rPr lang="en-US" sz="15000" dirty="0" smtClean="0"/>
              <a:t>ALLER</a:t>
            </a:r>
            <a:r>
              <a:rPr lang="en-US" dirty="0" smtClean="0"/>
              <a:t> </a:t>
            </a:r>
            <a:endParaRPr lang="fr-FR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28600" y="3962400"/>
            <a:ext cx="7772400" cy="25146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15000" dirty="0" smtClean="0"/>
              <a:t>TO GO </a:t>
            </a:r>
            <a:r>
              <a:rPr lang="en-US" dirty="0" smtClean="0"/>
              <a:t>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40280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457200"/>
            <a:ext cx="6512511" cy="1143000"/>
          </a:xfrm>
        </p:spPr>
        <p:txBody>
          <a:bodyPr/>
          <a:lstStyle/>
          <a:p>
            <a:r>
              <a:rPr lang="en-US" dirty="0" smtClean="0"/>
              <a:t>ALLER</a:t>
            </a:r>
            <a:endParaRPr lang="fr-FR" dirty="0"/>
          </a:p>
        </p:txBody>
      </p:sp>
      <p:pic>
        <p:nvPicPr>
          <p:cNvPr id="2050" name="Picture 2" descr="http://t2.gstatic.com/images?q=tbn:ANd9GcRXrz7HSl_tpF3OfabIJukaplNz1qmRzXZZKGgKFG8l_Dj1kqTPElJFB_66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72"/>
          <a:stretch/>
        </p:blipFill>
        <p:spPr bwMode="auto">
          <a:xfrm>
            <a:off x="152400" y="2625634"/>
            <a:ext cx="5062220" cy="3808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movieguide.org/wp-content/uploads/stories/movie%20theater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726474"/>
            <a:ext cx="3619500" cy="4720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35610" y="838200"/>
            <a:ext cx="44958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l</a:t>
            </a:r>
            <a:r>
              <a:rPr lang="en-US" sz="4000" b="1" dirty="0" smtClean="0"/>
              <a:t>e </a:t>
            </a:r>
            <a:r>
              <a:rPr lang="en-US" sz="4000" b="1" dirty="0"/>
              <a:t>cinéma</a:t>
            </a:r>
            <a:endParaRPr lang="en-US" sz="4000" b="1" dirty="0" smtClean="0"/>
          </a:p>
          <a:p>
            <a:r>
              <a:rPr lang="en-US" sz="2800" b="1" dirty="0" smtClean="0"/>
              <a:t>J’aime aller </a:t>
            </a:r>
            <a:r>
              <a:rPr lang="en-US" sz="2800" b="1" dirty="0"/>
              <a:t>au cinéma</a:t>
            </a:r>
            <a:r>
              <a:rPr lang="en-US" sz="2800" b="1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33990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3400" y="228600"/>
            <a:ext cx="3464511" cy="683895"/>
          </a:xfrm>
        </p:spPr>
        <p:txBody>
          <a:bodyPr/>
          <a:lstStyle/>
          <a:p>
            <a:r>
              <a:rPr lang="en-US" dirty="0"/>
              <a:t>ALLER</a:t>
            </a:r>
            <a:endParaRPr lang="fr-FR" dirty="0"/>
          </a:p>
        </p:txBody>
      </p:sp>
      <p:pic>
        <p:nvPicPr>
          <p:cNvPr id="15362" name="Picture 2" descr="http://www.google.com/url?sa=i&amp;source=images&amp;cd=&amp;docid=nJda_gvOfbqxHM&amp;tbnid=4HyOL-Ye_X50MM:&amp;ved=0CAUQjBwwAA&amp;url=http%3A%2F%2Fwww.simplemindfulness.com%2Fwp-content%2Fuploads%2F2011%2F04%2Fshopping_mall_photo1.jpg&amp;ei=6jWOUvyrIqLUsATPrYCYDw&amp;psig=AFQjCNERBXwGiPO0PYlKWna2Ei166Ey0rQ&amp;ust=138513802661749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1095"/>
            <a:ext cx="8582025" cy="4040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42999" y="5410200"/>
            <a:ext cx="666491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l</a:t>
            </a:r>
            <a:r>
              <a:rPr lang="en-US" sz="4000" b="1" dirty="0" smtClean="0"/>
              <a:t>e centre commercial</a:t>
            </a:r>
          </a:p>
          <a:p>
            <a:r>
              <a:rPr lang="en-US" sz="2400" b="1" dirty="0"/>
              <a:t>J’aime aller au </a:t>
            </a:r>
            <a:r>
              <a:rPr lang="en-US" sz="2400" b="1" dirty="0" smtClean="0"/>
              <a:t>centre commercial</a:t>
            </a:r>
            <a:r>
              <a:rPr lang="en-US" sz="4000" b="1" dirty="0" smtClean="0"/>
              <a:t>.</a:t>
            </a:r>
            <a:endParaRPr lang="en-US" sz="4000" b="1" dirty="0"/>
          </a:p>
          <a:p>
            <a:endParaRPr lang="en-US" sz="4000" b="1" dirty="0" smtClean="0"/>
          </a:p>
        </p:txBody>
      </p:sp>
    </p:spTree>
    <p:extLst>
      <p:ext uri="{BB962C8B-B14F-4D97-AF65-F5344CB8AC3E}">
        <p14:creationId xmlns:p14="http://schemas.microsoft.com/office/powerpoint/2010/main" val="1540280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457200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en-US" sz="6000" dirty="0" smtClean="0"/>
              <a:t>REVIEW:</a:t>
            </a:r>
            <a:br>
              <a:rPr lang="en-US" sz="6000" dirty="0" smtClean="0"/>
            </a:br>
            <a:endParaRPr lang="fr-FR" sz="6000" dirty="0"/>
          </a:p>
        </p:txBody>
      </p:sp>
      <p:sp>
        <p:nvSpPr>
          <p:cNvPr id="5" name="TextBox 4"/>
          <p:cNvSpPr txBox="1"/>
          <p:nvPr/>
        </p:nvSpPr>
        <p:spPr>
          <a:xfrm>
            <a:off x="395150" y="2899338"/>
            <a:ext cx="41006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Je </a:t>
            </a:r>
            <a:r>
              <a:rPr lang="en-US" sz="4000" b="1" dirty="0" err="1" smtClean="0"/>
              <a:t>n’aime</a:t>
            </a:r>
            <a:r>
              <a:rPr lang="en-US" sz="4000" b="1" dirty="0" smtClean="0"/>
              <a:t> pas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5151" y="2084457"/>
            <a:ext cx="190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J’aime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9088" y="4724400"/>
            <a:ext cx="3238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Je </a:t>
            </a:r>
            <a:r>
              <a:rPr lang="en-US" sz="4000" b="1" dirty="0" err="1" smtClean="0"/>
              <a:t>déteste</a:t>
            </a:r>
            <a:endParaRPr lang="en-US" sz="4000" b="1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395150" y="3801279"/>
            <a:ext cx="27290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/>
              <a:t>J’adore</a:t>
            </a:r>
            <a:endParaRPr lang="en-US" sz="4000" b="1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365213" y="5537720"/>
            <a:ext cx="39477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J’aime bien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429000" y="2084457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I like</a:t>
            </a:r>
            <a:endParaRPr lang="fr-FR" sz="4000" dirty="0"/>
          </a:p>
        </p:txBody>
      </p:sp>
      <p:sp>
        <p:nvSpPr>
          <p:cNvPr id="11" name="TextBox 10"/>
          <p:cNvSpPr txBox="1"/>
          <p:nvPr/>
        </p:nvSpPr>
        <p:spPr>
          <a:xfrm>
            <a:off x="4506684" y="5638800"/>
            <a:ext cx="31133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I really like</a:t>
            </a:r>
            <a:endParaRPr lang="fr-FR" sz="4000" dirty="0"/>
          </a:p>
        </p:txBody>
      </p:sp>
      <p:sp>
        <p:nvSpPr>
          <p:cNvPr id="12" name="TextBox 11"/>
          <p:cNvSpPr txBox="1"/>
          <p:nvPr/>
        </p:nvSpPr>
        <p:spPr>
          <a:xfrm>
            <a:off x="3810000" y="4551462"/>
            <a:ext cx="533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I hate/strongly dislike</a:t>
            </a:r>
            <a:endParaRPr lang="fr-FR" sz="4000" dirty="0"/>
          </a:p>
        </p:txBody>
      </p:sp>
      <p:sp>
        <p:nvSpPr>
          <p:cNvPr id="13" name="TextBox 12"/>
          <p:cNvSpPr txBox="1"/>
          <p:nvPr/>
        </p:nvSpPr>
        <p:spPr>
          <a:xfrm>
            <a:off x="4286793" y="3093393"/>
            <a:ext cx="45524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I do not/don’t like</a:t>
            </a:r>
            <a:endParaRPr lang="fr-FR" sz="4000" dirty="0"/>
          </a:p>
        </p:txBody>
      </p:sp>
      <p:sp>
        <p:nvSpPr>
          <p:cNvPr id="14" name="TextBox 13"/>
          <p:cNvSpPr txBox="1"/>
          <p:nvPr/>
        </p:nvSpPr>
        <p:spPr>
          <a:xfrm>
            <a:off x="2819400" y="3791325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I love</a:t>
            </a:r>
            <a:endParaRPr lang="fr-FR" sz="4000" dirty="0"/>
          </a:p>
        </p:txBody>
      </p:sp>
    </p:spTree>
    <p:extLst>
      <p:ext uri="{BB962C8B-B14F-4D97-AF65-F5344CB8AC3E}">
        <p14:creationId xmlns:p14="http://schemas.microsoft.com/office/powerpoint/2010/main" val="1698578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457200"/>
            <a:ext cx="6512511" cy="1143000"/>
          </a:xfrm>
        </p:spPr>
        <p:txBody>
          <a:bodyPr/>
          <a:lstStyle/>
          <a:p>
            <a:r>
              <a:rPr lang="en-US" dirty="0"/>
              <a:t>ALLER</a:t>
            </a:r>
            <a:endParaRPr lang="fr-FR" dirty="0"/>
          </a:p>
        </p:txBody>
      </p:sp>
      <p:sp>
        <p:nvSpPr>
          <p:cNvPr id="3" name="AutoShape 2" descr="data:image/jpeg;base64,/9j/4AAQSkZJRgABAQAAAQABAAD/2wCEAAkGBxQTEhUUExQWFhUWGRobFxgYGR8cIRwfHCAgHRoeHR4iHSogGx0mHBsfITEiJSkrLi4uHCAzODMsNygtLisBCgoKDg0OGxAQGywkICYsLCwsLDQ3LCwvLiwsLCwsLCwsNDQsLCwsLCwsLCwsLCwsLCwsLCwsLCwsLCwsLCwsLP/AABEIAQUAwQMBIgACEQEDEQH/xAAcAAACAgMBAQAAAAAAAAAAAAAFBgQHAAIDAQj/xABMEAACAQIEAwUDBwgIBQIHAAABAhEDIQAEEjEFQVEGEyJhcTKBkRQjQlKhsdEHFRYzYpLh8CRTcqLB0tPxQ1SCk7Jz4zREY2SjwuL/xAAaAQADAQEBAQAAAAAAAAAAAAABAgMABAUG/8QAMxEAAgEDAgQDBgYCAwAAAAAAAAECAxEhEjEEE0FRUmFxFCIygZGhscHR4fDxBYIzQlP/2gAMAwEAAhEDEQA/AMzHafM0G/pFJlBOlS+umWCagsH2DZifZvYmYGGfg1YZ2j3slADoPjCsSApPjTS+kzJAIn03FaBmAKgp0CNZkOC+oLUIghmMHw79ccuPVxlKS1KKsnfs00qRldWin4gtoNzYWMSQdsI2imh7sPcQrplgtM/OCoYYsXcqDbxVGYsF6SftwCr1mFRTRWloDHVqdyABYEQRcwx3MdNjjpwClVL0u8XTTr0zUSpVIACwo02TwsQ1lJn2ukY80vTFShQpKtLvJDB9IPObfRJJFlGx23wUm82A2lhMj8T4aj1lLBwsaIFR6WomXUoA5kXKksAfZi0Yyhw3uXWpQzLCXdChY1ksoI8RPO03MT0GFurxMUqup5WqjQoqVIA2abDTHhF7SIxGzGZapTVEOXKo5ZB3qsQXbW5Uk6iS0T/AQHIaMW1gb+IZiu1NdT0u9OnSralVWcgFToILBSY2i99IOF/jnD6tRi1B6dOn3bMR3tXV4fb8Cl1Bn2Qt26nHLiGZzbwdBJUi6gMLXBI9kib3+zHKhSdKbF+9gsx1smgFvpQdDDXN4J2EyMDWjaGtwtwZ6qM2Xr1KbI8DV3jSpUquoNIGkEbSCT1viDWyj6gflVMK5UD52SNTaYhlmQYkGI95iFl8vloPeVqisd9VPUhPL2WV94tPvxLfjCUg9FUy9VXVZKUlpgkA+KQmvXIuTqEjbBUhWhh/JrTdeI1Q7ltFEtZiV8fdusbCdJ6dcBe3mcqtna3du+gMRANiqooaDqiJG4iIN8S8xVyVOlU+S981U2qN3jqSNLHUYa4BhiDa18ROEUMoVc5jNQwB0IlKYB3Nlgk2kFSbb8yNQ1iuOL8TriswFWoNrB26Dzwfbs9mSiumeJ+YSq6l2BU1KZqKoAYljpHkYvEXwL4/kGfMOUbUhcIHjTsqgMVvpWOd9sGuzPYHO5gay5y9IwNTltRC2UqoIkDYEkCNsOnck9znlOzebNc0amcKkIzyjvU9hlU8xzYj1U461ex+fASMySaj6V8dTYqWUneJ0sDaBAvfDzw/sTk6J1VGqZiptNWobjnCg+zN4acMOXyyiBTpovKAo29B+PLBBcp6p2azqtT/AKRUNOo9NNSs5IDydWiRMANYHl0IOO/6JZ0vC5pigYhmLOCsMw2BIJ8IsrGCwvHixZnEOIUqQOolisjTTAJHUSCAOVi02wJbjytISi1xuxA+yD/5YXXHuNZiF+i3ET3kVXhASJqOC4gEaQJkmY3iQRNsdOGdls9VpMxr1aVTUoRHZ4aVDTqBkWJtpMFSCQbYalr5kG9Kiw5RTYQOntnHdeMVR7VD4ORb4HC82Hc2libX7KZ8U9a5lm/Vwut58dtpNwxUWmxJMQccl7L8RJI7+6gk/OvtAIIMQQ2qxFrGYjFhUO0lGwdXQeahgPfc/ZiRm8plK9PxU6ZDD6GqlbndTJ2i+HUk9gO6KVz+YzNKo1M13YqYlKjEHnYz98Ec8RjxSv8A11X99vxxY3F/yeUn11KFZyxJOmq0TP8A9TQST6j1OErinBauXHztJlnY6gwJ6AqYtc+7BNcG/nWv/XVf32/HGY17zy/vH8cZjGPpTNHLUyVVIJY+EM6kamEGCoBi5Im8nfAfi3DaFZgTT0AeyO8diN5AJNgegjbfAXtf2uzFLNFM4iMGUEIjDwKSdJDKTvpmGMzBkTghwjjWUrgBah1HZWco8x9G+lzHQnE1pjujoSlNWUgplqEKqIPCigKJsqiwFzCgAcyBjTVJjeDsviN9trCwNzI2xlbKnaVYGQVcaW+MFG9Cvvx3+Vims1KdQRy06hItYqSq/Zv540uIe0UaHBrebEPtxwSrVqo6U6jDR7QZIt+zvIn7rb4Ss5kKlP26brA3KkD47fbi2+IdoDVgKFVQZtcn15e6MQmzhO8fD+OOd8S0w6uF2cmvlgqRLXW0cx/DE9e0GaAA+U1iB9FqjMB/0sSPsw68U4XSqgnuk1HY+z6SQJ+3ADPdk+dJj6P+K7fDDxrxe5tEX/xzT+z+5Ap9pa8QwpVJ+vTHLb2dOOh47Rb28vpI2KPz32YWEjr8caHszU0zqSfqyY95/hgYKrI8aUZlMCAN+URYmcUWl7GkqkLOSD2XzrvSbQugrAUEifERtPkDMiI9MdchWpPKuy69iQpHusYJnmSBiTw7JsVv9ES58z99zjjW4JpBqFjUaLmrUKkDqGAmfXAcY7BU52v0JXDs3RosnehaoUjVoIcMsyBq2IuJB8xh/wAv2yytcELUCt+2GWOt407cpxVPCchrQN9C8CRe53I9DgiKTUxNNS0ySB+PKcUjg52rlo5V2KzS7pgLeFpvaZN+XLG9WmWkVVYi40qBB/tTdvSI/wAa7y3aZlARthyI6ee5vHPB/hvbBNi5B6EyAb8jBHSAeXLE53e6+gEuwwVMvTZSgASQYI1AgeZPTn1j3YWKmXGWLavERsJiffB+7DCvaakfaSRO4++DE/HExWytYe2o8qnPpZrH3YkqCviXyYddugvJmqNQ+Fx6Ej+GJQok7En+fO2JeZ7H0zcIDPMGPs2jbbHSnwQ0hCW63+0nc/b7sL7JK/xDc3yBdXKLzUMR5bfAXOJuWyUXaD6if5/n3ScvkIu1zyn7/XE2nlydh9lo8zNh547IQUVYk5XIiUCdhc7Yr/tRm0zTwtQd2C9NYM6rQzRbTtYnlcbnDlxLiqFStI6hs1TkRz0fsn630htb2hH5qFbWtQR/gSII3tA8JG8g4WbdsBUSu/0UP1x8R/lx7h4/Rmt9dPicZiWuQdMuwA4nnVzmYbv3bUjsCZRSy+ICDA9kjaPxwuZzKlKroDEbSQwI5ExIuMOOZ7LouZJWrBLMbiQJOxgWmbSb4H8d7JuahenUBZtwVKgQPrTHLbfFbjWsDMh2gzdCyVHC2tOpf3WBAHoBhnynbuqn66kpAME02KH4HUp6ct8KFTI5imAWpvBEhgNQ2sdSyIxquYR9Y66fKfeN8ayYyqSRZFLtrk6wh0I/t0g8bbMmo3J3Inne0SqNbIVPZqUw3ICrpPOBpY2vvYwABcm1b8C4AmZqmn3wpHQWXVoJdgQBTTW9NdZmRLD2TghX7GZxalRKfj7uo1Ne8IptUZFFUhabEydBDWJBkQTOBoTGdRPdD/8AmRCJWo4Hmqt5/RjZZJ6SBvOBnEcoaInVq9mQFII1byL7CCf4YUuFdmc2alJfm6a1Hyy69QX9eC9P2SJlQbdYHPBf81Z1KIrJmDUj5T3iiqCQuXYBmXU7d7q1CQB4YgzIxN0YvoI1SfQEdss/4VpJcsfER0H0Rzknfy9cROzXBCzSYLjkL6fMnYHl5eZweyPZnMZ+m1WrUalUUEKHAbvnYVHVF06e78KXJDbi3LDTwjhZpZan3ajxU3qNcDu1RtHjZiJflJA5wB45aMdMbIaChHAHz4Siq09QAHjqsTEchPT/AG88BuMZgvTZRYR5lvIkAEheU33+B+pwmsAKnhXX3bFqjIgl11KglzPhBgkg2kgTjMvwljTFUwKUqHqCG0Bm0yVBkkG+nfbqMK7x6GnVA3C2DUkP7IFzMRaASeQFr4gNWem0Q2jVIFyL+gwezfD6lFUqMD3VQ+Ft5mfP9k25WFpGCWS4X3lNXSoQWenTgoQC9RgulXLeIqCGMLtN8NbUaM0kLBFN7xHmLj8PuxGzHBpB0kEmYvpiThwq9mab1KK94AKzaBU0MrAhwhEBiTJIIvF7kROI1Ls6zIGFUamFcoun2u5UMwLh/ATJjwt7JmMOiYnNRq02Gl2EttcQOf8AJx0pcbroVV1Uk8rbesj0w18B4Y2YBGuHBjutKs5GkksFNRSyggL4QxltsaVOFHu6LIlMvmKTMoLqNJUkaSDu0qTpAmzCJBgOVtwqNwRT7TOglC6XtpZgDe2wg4K8E7WZ+uW7sq4ExrUSI32A+3HLK9kqrlqDinTKl0dzo1K60u+KoNcv4CtxtrmLHBfsrwhkZFVdRZKbkeEErVWbDWZBEjVblIUkDAp+ljTgovDuKfFO2WcdfBW0TfUKWiRz0ypaefLBfsvlK9ekQ9Y1UJLVqfeAhzphe8uDpFmAJjywt8fpKa7rTWUViZC7c4tvcxgl2TUd7qJEIjR5TGw/6jbEqteUFsdVLhYzdrlhrkBSRajiWaO6Q39HbyFoHp5DG3D8npHxPqSZJPmSZ9+I3CFqt48y4NR/ZQGFpqosi9Y5nmZOI+c4y1VKfydbVHZGJGwAud7fjh5Swc9lHIY1D6y/H+OMwj/ovW/5gf3vwxmE5iE5oxvVy51l/EpaCBeTNhBBm8Y5HN5erqBEqGiGXUDcX9mCJO/KCdhifkezWWrEq2pSGaysRMknfrv54LZLshk2k90X0nTNRmbax3MWMj44EKCkr6mRcltkS84yOS1NcxrA8LJMEDbVJhVkncSLnGZnh1CrTgLRappF6gRnBHIFvaPoJ95kPunh+WGmcvTiTpBBM+gk/ZOAXE+K8LJJ8bTuqIQD+9p+wxzxR0pJLSFMWKXCxSpk0WAqspR1FIFGWV8LpUmQdLfRIk8oxlXOZmmKneOyu0uagCNcxRkR+qLJpWRHhAAFsTfz/kaU91lKjf8AqVI8jEaoHOBaeQ2xo/bkgMEy1BA24JYz6wVnb3coxSMZ9Rrnbh/FajqrFvm1NN0J0qF7o6VsFkGGIBkgAbyBjepnKzVERdOk69S011SKn6wBtOm8DpEWjA9e2dZpVaWW8Uyopm8321ncifdhm4dxmnQpfrDReuzVJ7vvFpqAs+EGUlmEb87WgZwl3MdMqndgFKrU1FQsKaDSCwC+I7Ei2x1LuPLEPO0mB1LUOlh3KoqLIDnUVBCmQ1S/szMX5FtaiubpK1OtTZohnQAgm02JJW42JJGFHPUUTO5Sk9RWqJXokaQebLYyI/vTtbFIKOhp7nPLmqqmn7pGqnOpQRRlMw9QgAA09QTQNNM3pe0FtqibnbHJ8lnmTSaFaCqqVFGPCralWyTAa4j02tiyeL9o9FTuMvTNfMRJUGFQHY1H2X03PvGIdfOZo0Kk1cq1VXphkpavAutTUUk1JLmnMDw3jrjnm4yxcqnqdlcr+jw3OqNK0KoWQSO49qJA1HTLbn2pwVy2XruqpXy9ZQhlCuXHguG8LCn3ieISbmedsNPZXibJrp5mv3ju1WpRBQK3dKSBChiSsAQTDHxCLXmcS4lRrfNB5QClUqssFe7qd4EM3Urrp+KbaZm2DTgm7ainwiA+Wd80pp1G0007wMqr4G16p0hYgmWJIveSce8UyrZbLuwqtpE6hpWfHCv4olZAAOmJgTg0yKqZoOQwRkWn4YLKjN3rT9IFWdCRHNRyGBVbj9BWp0VELUdVC6SAoaJaD9UmYIFwZxWrT0OyYYyutiTk+EFB4KzATqHgQww2YalOkjqsHzxC4XwxW1ItdmWl3lFlZEaVqSXQkqSylr3m4tEnAupnO8erSeosg1ElYWwK+JoaFuIsB78eoGp6ko2N9TawWJMST+zIO5No6DErMrdbjBmaYp1FBr1A1ZjHhpm+gUyRKWOiFkb2nHPM0fk1PvWruUpd2VBWnY0xopEeDcAxN55ziFo8XidNIJLBQX5ezvtIMtMwfcY6VHWNJ1qVm5iCxgEQAzqCojflPOTkDsTc1kMtRy7VhTB8Gu5N7TO/niFnMqq5UV8vRC1ai07i/tEbyY5742OZanVQ1NIFzGlypHtE3Blpkx5DHXi3c0/EBWqXGphEGIggECTJkkC0DCuNwp/I55x1OYp1Q+rQjLptBJ8+YAnbyviPUzK0KfhAAWQo5S1/4nErO0xVCBElWHhJlBO8zpgp5DeeVjjjmYksyJUCmGJJApATDG8Aluv7U33m6Tluycld7i1+fq/1z+8PxxmG75RQ/r6XwT/UxmH5RtC7nXJhyW+SVoKuRIq6/FclGUStgAQTPMHlADtHm8wtRqeYqM1g250megsouCPUHE5O3KLmNIoKlIMysBEm/kANxPL75Z+O8FpZymgZjNmRxBsd7GCQRFhNx5QepYJMqxs2PL3Cfs2+3Gi5gtsCT5fhfDtxDsb8nOoaCoUmWBfUY5CwWLHnjoOzqSdT1CPqghAPIaQG+JxOpxFOG7Fbt0ETuH+kIH7Rjb1xp3dPnVT/AKRP3DFh0uC0E2opPUjUfi0nEtaYGwA9LY5Xx8VtEDm2V9kMj3pIQuYEmV0zeLSb8sT82ndzTSoHVTqK81J+j5AR798OQyLMwYK5IsLkC/lOkm+Otbsua3tqARYNPiHlI29CYw9Li5yl8GBcsr7KZp1qakZqbj6SnSY9248jbDPw/tUWMVqK1Hp/OJVRYYFCGlwLQSLkRvsZnBfKdlsmkrWraypCsGYJBOwIXxBvScdk4xkjoy1CnK13p0yUXQvjbSTMElhHPrjsm7xdtwqMkgPl+O5de9y/eEVKJLZpnBXVUnxuSd1Bsvx54V+zjvXzFevki1FEIFJjs9jrDAzKkgGDIvcdCv5Q+w1erxOkwCMtamD4m0rWq0raDtpdqcEb2DRMHCz2v7Q5qhRbKVMh8lVl0eOSI/YICqfUSMeFPg6kZuVK95Wu28RX5nrcJxXJgksJdO/qSeLcey9GvSzmXUU88jla+XpglKnMsGEgSbxJMjmIOHj8kFLMJm82+apik+bRayoNlUMdIAkwPnDY3te+K27Acey1Bsv4SKwqFap0jS9OoSrLMzZSCJG4xevCMpozlIf1eVKT6VSF+xT8MdMZOFRQS+b7J9PLN1+xz8Yk1GpG2Xt27r8AD+UPL6XdU8CCi1QqnhEortNouNMzyxXfyZ6ih6bF6kjSly5BElgegi87YsP8pedCLmWNyyrlkHU1f1kelMv8RiqciCullZkYGY/wM8jf7cexxV9NP0/dnFRw5eo4U+CcRelpZEjmGNNiPRrlT1g46ngPEO6ekFQq4hvEs7ad56TtiXwHt6w006oBvE6tvO/3k4Zj2gy7QSRcfWHQHaZ+l9/THNZovcQ8n2Pro2pxpi8eGDyIkNItjvmKuZC00+TAmkfDUVgfOwJkQemGfM5LJVZILKb7MLdfanAzMdmaHJ63SxB+5d4/wxm77mOT8WqswD5CoVIFxJiARIgSG8RNiPI47V6dOnTV6eVrAm5TQ76ZiVmRJiT05YirwXKKfF3rHzYLP90Yn5ZqNO1Ki032LEx6kmP4HCqxrgrM8Yq13bvKVWjTgKpWi/eAcvF7INrmDY8seEUkRgGrwFHidHN4tJ0W3kn3eWGvI5XUfEii+xJJ/AbjEbt7xCnlssiFX+eaGFMhW0LdoYiBJKja4kWxlZPBrlc/LMx/zVH/ALTf6eMx2/PGV/8AvP3l/wBTGYe7ALvE2+dqR9dvvOGnsf24aiBSqy1Ple43n15ATa2FPif62p5u/wB/8cQZg4cUvcdoMrmKD+OAVazCwN7TtqnoRvtiaPkzaSKqeIE+2NoJHPyxR+WfvLmAQbkDf1G34xjtXd1D6XOgTeTMCdrkiQbgWmMLOlGWWgY6lz68qPaqpcEg6p9mZsJkWP2dcQq3azI0o8Uk76REedyCBfp92KmylHvbipIG6sbwD05yL8t8HcqoSwCk29lRY+VrffvfBhQitkJKcYje/bssB3WX3nU1QwCvX6IJ3vB+3AGv2uz1QiHFMQfZsfLYDafPbAXiOYYSAwRvK5P++I78RgeFQD1P82+OK6Utwa5PYluhe9R3eYtflYdAfeMFOzSouay0aQe+pc7+2vIYDZTI5nMGwMWu1gJ6DnboMNfZ7sz3VWizPNQVKZWdlbUIOmb8t4xOVWCwVjw9SWXgcOO9sqYarQqZRqyhmTTZg5XTaNJXUdWoJMhadRjGkA6ZXtcijuhRqVqWshHLazpNSooJlbqBTkGSdJXfHLjXCWydE1ambrOFNNaS21Fi7MRLVFDFmYc1hV8gQCo8epDT/SMzaqhB0rJZRCqfniCgUEd0BqLuVu8riWqXY6uVS8f2Ymcc4Ia/G86oHhoLCxtqKBaY9dRJ92LrP/xjRtSUPUOwHhYUkJ2uXq1DewCE74D5fgVLKfKM3mqq0mq5qrVJYyNIc9wovchVVoF5YjCr2y4lm8wnyfKUStCoFqOxq0u9riqVVXddepEYugAIEggQFBUPwHBynVeqyirKLe1rZ9Xl49BKs1KEY+bb9X/Qp9vu0HyzMBKZmkjEIR9N3PjqR5mAv7KjqcDfkTKAGpsscwD9vXG36M5pHRmUIi16dJqivTqCm5YWOhzcSCRysDBOLVbszVkEPqAXaIVrr4rDVJUNuYBYRYE49L/MKN6caLTSX5/xnPBWKlXJtPgePJlP+BxJTK1wLaD7/wAcPme4VmEqFTlqjAohV6YLqCDNSRAbaw2mRYXOA/FeJ0EYq1OorabDSBG86gSPELRyPxnxr1F2GFf5RWVlUqNTbAMPv2HvxOyedr6SwpyoBk94gFt/p4IcRp0mXWKLsHd2pkUlYojo+gGGDHS5UxMWklvox6tfKLFPuq9MMjEj9q+2qp7NttzF5wVO63QEwjlM9mGClVGkwQe/pruemuR9mCVHMVdXi7kADdq/ly0q339cLaZ/Kro7tiNKgMN9RjpOkQ15FzcejnleDPVXUlKAFUQQoMgw9p1HZrsJM/RAwj1N2Vg5OlHjQSJqUVvyV6kXtB8I28sC6HaYZh6vygatDFKOlfoydxq9D7/LA7j+qhXFL5PUUNTeNaq8sUIVhYraoymQbAC24ManRohoFDMlZ2UmFAEgk6tS+O12kAm8i+0ytmxrsm/Lsr1b93/3Me4Sv0czX9anxX8cZgXj4hdQzcc4hlRXFNu4qU0NU+BzZ2qu95YISAQNr3BJEQJTimWWqWSlCGkUKq0mTE31yBveSbwQwEFfz+SU1axFRZ7x4BB+sed4x6mRcRpKuORBA5ncdedp3x060V0McE4jQLMy5dhrNRmCqBEsDSAhohQDI5yRYG2Uc8vd6KlByJPImAX1GCzGTp8IJEi4kghVD5KlVWJW3qMMeT4dVcWWfQg/ccI6qQ3JYOGeyy6QaBRQ1RvD9LUTpBhrQIF4gbTueOdz4qlUoIKcBwWFQLMgaDLE+zeQAJ8t8NmW7A1qolyKS8y1z8Bt74xJTsflEPzma1EdNPw9snc9MLzsYNyk9yIVoVVGtaf6tF9uCGGq9j0bruNhsOfdZWk0gUC24Jc+GZ6nTPs+kHDNl+zmUIhcwPeV/EYF8X7BMb02Vx5W++2E5smNpja3U5/nqlsHpRI2qDYcv444HPFQHomm1VG1qSxILAkqCJgLtMGbb4EjstVRoZSPUYl5gd2uhR6nrhdeVZ3Dy292bv8AlK4ofao5f30m/wBXELP/AJR+JsCNaUvNKQn4tqxCzVcRsfMz5fjgDn8yCTAgHl09Jk/bj1ocfH/yh9H+ouhI3/OAzFbVnMzUiD8401CPICbDyGG/hnF+9ZDRzL1O6pUqbL3DkJTplGpkCfaNSmobYET5HFaV7nDZ+TtmWpW0ISdCzHrvHPC8Z/l6ipOWlYWF0AoOTshno5vNVEC1tZLsGdTlyx1NUSoSXY2CMoUXI001sdgffjmYowHVHUHwtdZja97+WI+X4smzDQZEk3HvgSOu2CNCmK5ikj11uHIUqnkQzX+C+nXHy9XjON46onCGlLthFo03RlarC6/mzO+W44SBUC3JizGASeY2LTzicQ+L8Ep1WNXMqilrHfUfQfDaYvbfBPh/ZyjllapVqgqTJQsVA5gfWYjcW/HC12k/KStIlMlTURu5AI90fifdjspcJVWZzz2/XOfsQlGCk9GwTRcpTVUCqsmASzSBcj6UcosDPljKnAMtUe6hmiJ9qzchBuTey2tdsBOD/lRqtIr5ZKvUrY/AyPcBg1ku0HCq0khqFU9Zpz09nwx6jFJcO2s2b+cfwbEtc4t2UygB/o9EhTcDUIPQQxGqIsMR89xshj3UqTEsCeQgXnaBHLB2p2b7ymTl85rBvFmEkARKkQLdMQsh2ZrUBNWmHvOqnDR6AwZ9Bjg4qjxEXqgpW7J3Onh1Qpp1J5fRZNuF0q1Uq9Ss0gWAtE8rRglUylW8VJ2m5Hp1x7kijU0LAKSJ0sIIO5F7yNsSBQ6Fh75HwOPMlOsm1KTv6s8+txMpTb28rAD9Gl+ov77fjjMMHdN9f+6PwxmJ6p95fX9yfOl3R8259F76rDsPnH+j+0f2scNCn/if3T+OHDP8AJZ2WjVJLMfZsb8v56YMcB7As5Hyii1JWjSS4Rj1OgqTHm2keuPsFK52ahb7LdnKmYb5twAI1OQQATsJ5sZsoubYfDxDL5N+4y7rVroYqVWEgMLFUG0g2Jv0vvg1wHLgkDJwtGmGVKzCVB2Y0ktrcixrOTuQBBMkMn2ay+RRe5phmO9R/ERH2A+7AcXIeNSwMoUczmFDMzREgm3wH+AxqOElQSa7VIVXC0xIYM2kQxMW54aMjli5Be53v+GDlOjFgAPd/DAVGPUZ1ZdBLGRddYRZhlRdTWad2tsB0vON6VCtTYlKYu+gFXZdQG7nxWXyM4ctPpjSpSB3GDyo9hNTFf8ASJCAtegdLEgGLmNzHTzMc+hxyzvBKFVDUoqKg5wxBHqLxgzn8hqBgTaCD06dcL4yr06gNMlH5ch5CBaOURgSppmUmthL4tw/KgkNrU/2x9xTADOcJyv9e4kSPCp+5/f7ji56GYFdSus0K5sShgMR9k/f9yT2rrZnLtorinmVO6VqKsI/tRI9ZthOXKPUpzE+gjZns5TH/wAwPKV+2xNvPDh+SnhAWvWJZao7tYHiH0rTK7eQwg8UdS57tNCfRUsWgdJNyJ28ufMv35HqpL1lXcKPamACeQBuZG1t9ztgSTtnILp9B5bhFNqqHMMarPIUvZVC+IrTWYG25k7mbYPZmmy02GVFMPHhB9gHzAFvdiv+33apaHd0lRzWoVA6MFEEkQAu5ujke8jBXJdsHRk7+k9KRpeevtIfFYcwY6j6uOhNCzlKeWJHbTh3ES5bMa2H92PIg6Y8gR6YSmybu4phGLn6MX/288fS2W4lSdgoIfWhZbgyAQGtsANS+uryxCzfZPL1ZIpikT9WL+o2+EYElJL3RHkpzhHZ9qKkyGZomPuHM+4YkVcqDZl9f44e+I9lK6ewRUA6bgeSnb3E4A1aZB0usEfRYE6fM/SBxxOvWpv30S95C7TyRQzSd0I20sR/AfDD32HzGfqPFSr3lJfa7wX/AGYb2tU9bROBvBuEGtVApi28m49eoHTFiZbKrSQJ3ZgfSEG/Mk2Ix1Up68pWKp4ya5/LAgnSdUb2AI6E9OUkWwt5WotQaqb92SCVXUORhplrw1pA6Hnjp2z4qKdM0kcgspLk30qN4MyGM8/hhA7FLmnzBbURoLVApYwEiGEAwNQhes35YTiOHhWTTWQq1s7FgfPf1i/vJ+GMwR7xvP8Aff8AyYzHjewU+7+o/s1PsIFLjb0y4WnqcuQGZoVRzAAkz8I+zHXPPmauXzJYiHpEB2eCpke+CJWOjYBcby75d9bwaJY6aoHh8qZUGzeu+4PQZX4hVRWV28LWA+0W5bDfabY9jKEHTs52iXL0qeXzCtlqlMBSKg0qxG7BvZM7/HfDTR4slQWdWH7LA/C+Fnsn2tSpSWlXYKygAO2xA21dD57YPZzs9l6gk0aZnZlGknz1LBOMqzTyg6TqKkHwMVN4g2E7k/WPriRS4hVB/WkqovIWWPwgfzvgQnZZQPm3r0/SpI+DasbfmmqotmGI/aRT9wGLxnfoBoLrxqsoSQrMzQRtA6z1/DEgccOusukfNrqB+vaYHQzbnhaqU8wDZ6TR1Ur9xONGNdTJSmSelSPvGGANS8Y1d3BVe9UlSRsR9A+Kx/j0xE+XU7OZZjbxQNLDdSBZT0Nx95XCmY06Rl2I3EVKdvTxfzONlymccyMrE2Jaogn1AJxrmsSM5VDMWG/M+fmOXutjvQ4hSzgOVr3MgU6v1WIspPnBjrcY0y3ZPNVbVqlOknSnLNHSSAB6ycLvbDO5egtOhlDamxZqkzqc2B1c4HMWvbBAAe2HZeplnIYehEwR/PLE78jkjMZiAIFNZHP2uV/s/kuef7W5PPUjTZQ3VZllPkB4vsGBfZVstSqOU00wy3ZAxJEyAZJgece/HPVaSZSO42ZjgeTzLirWpq7qLMQQVnaRy8iwjAntL2P716RWoxp0qgdqZ2kHWJMgdeXMbXOJ2fUIveE9zpI0sG8ZJtBNwR+yQ89MdOF9obnWPCLDTBMgAtqHsrBkSpgn3SaVpLY0rxZX3E86aVTLinSamztSGoy0NV1AiHaItpFxynrhsrdo61BaL5hEUBirEMJIYER4ZjxBW89Mc8Gs9xyjUQqAwnSTYbMSFMXkyNrEb2Iwk8Z4QlepRCVnC03ELuSVfWwlWAToDci3STSzWwE09yxspxuiaTVAywo1Ne8bncdL4lZzKJWtUpgqOu/u5j44rXiq0qdJ0SiVZm0yGYwCDMgySLTcAEGxPOFk04iqL/TDqgTDbHSGi4J57+U22wU7rKFaLWyfDaVORTQJP1bT+OIHGOOUcspNWuo8iQL+cAx9+EnKU+IVpVs5CgAsbsdJ8gkmZFsRuK9kMmqVhm6js4UgVtQGgqdwpMkCRMsRB8jDbbGXmL3GeKtmapbVIJ1NceqLaRaZPujDf2Wyy0aKmqumpXOrxsFGkeyoaecg7T4sAeEdnklu9fSqOwOkatRUtuSw0g6TH+EjDJxJqVdh3gqC+lWlQEEAiRtBF5IEWBPMTqalB6csenpc1qwg/bov/eb8MZgB+hq/16/uD/PjzHj8yr4Puely6Hj+wvZVaqGoEdMzRZiHpOIMGTpgyrCFPMbWFsQc32cDamyj6ZOp8pXbSbjalVJhhNgH/eOFIcbq0atYIBDOZm/sMxWOm9+uDOU7cmQaqAtuSsxJBDQGJ0g6jYeX1VA9hUpJZTZ5WG8YIq5N2c0wj06yAlqbLAUK17b7sLi1xg3wjieYy7lVLqA0QDY3gStxJPUY65TttlYC1BXCWkAIZj1E32329BHtXtbkgpFNq6sA8HQCrFwAxI8JHsjmRvbGVK+bMLdhu4Z2nqP4NKMZ6aTIsbg6R8MdsxxVlPiRhJUQrhpLRAHhEkyLTzxXWX7YEsQZZSQTIuxsOsaQALfdzj0u21VC1p8YZRf6JUg2IFyikyD5EYppfYA71uPWJBqAWJPgaBYT7e3441p9oL3Ln9z/AD9MIqds6ioKYUaQEHmdBkSZ63Pryxse3VaNIVQNLAgSAdRBM36j+8dsHTLsAs1O0QbVFOoYBJllgAbkwWjHFu35EilSSR5s/ToF6i+KtynauompVWmA4IJKm02kabyOUz6YN5HtRRJmvmGAhhppUGEawgYgtUM3prAI6zIMYGmT6BugvxrtRXrCHrQpklFPK9tK77c5wo57I5iq1MIph40sTAabzJMCxi3QczhuqdtuHLGla9UAk6aiLom0HTziIF7ff1XMUX+eLHU/zihKfslriS7EEiYsseuIVnKnl/oLKdgHlOwNJSDm84paxNOhdh6uwj4DB+lxKnS8FFCUCwC7sxJnmzkt7vuxBq5tm9rSx+sVg/YQPsxpRpM5gKT5L/tjirVuZBw6P1uLGrZ3tfyOletUcjdgJhD7Kjnp+r7t/twa4NnKpilUrGlSUX1QCRtoBI2+wb7xjnkezFZyCUCr1dvuAviVnhk8sIzGZWR9H2m/dFzb9nCUOFkndNr+fI9B8dKcdOiKXTyCdfjGWpuCtalSVV8RYAq87Ag7wB7QIO198TuG9q8rUkNUQQdgda7wIMagJkwRtius/wBtMiLLQr1BtMog+Bk4jZbtXkGbx5bMJeJFRW3jkcehGNWKscsnctfiPFeH1PDUq5cswIXWFJuItIv7sVhXyGZErRzqlUOkd3m2SIi0EgD0jBHL57hVS3yipSbaKngv6smn7cTa/Y/L5hCKeYLA/SUqT1F1IONrrLohLMA5FM8X0fnI0zudeaVyBa8AE++emN8n+T7Lmp3ma4jSckyxBLM3qzGSY5/fgy3YqqoADrUItLeEn7DgTnOz9WkzO1J/F7RBLC3OAfD8Bicq9VbxFepdBtpZnheUplKFSgGAuzuAYAIIBOx0yPCAACca0O1mQgGlmsuJN6bOBfoPqm3KQenPFYV8rTWqaho+ys94pltQtGnmdPO/niZSyVNEbuxAIO0sNtwske4YnUqqVm7hVbStiyf0myf7Hxp/5sZisNb/ANa37q/6eMxO0f5/Q/tPkLWfp/O1P7b/APkccRRwXzeX+dqf22+8475fITyx9B0JghMqSMYMmemG7K8IkbYJZbgE8sKASqGRPTGVuHnpiyaHZy22OlbszbbACVU2ROPPkhjFhZrs7HLA6twaBtgmEZqGNe6w01uGRyxDq8P8sMABaMWJwzIVDRpFUJBppceLkOm3ob4TnymLP7MdmadOnl6tSHq1UGin9HTAbVUMSQNU9PFp8RIjj4yjzEkBx1EHs9wdqzfOg0wHZbggmJIgH9kAz54sLJ5JKS6aagdf4nAngaUnNbLvGpKhgqCoHQqC0qIuLz5zidUSvSBI+eXkDZvSR5fWBM8+nLTpRpvb5nRCkrY3Kq7Z8Yz7ZhqNR2o0y4VAJpqQTA1NvfrMf4pFdGBYAAgbsTYzsbX9+PomrmaFdTTrpAO61Ba/RhabciDzwr8X/JlSqHvMrV0Eiyv4lI5Qwuo9xx0xmnsZxa3KZq02ElqnrCC8ffjxqU7Ofeo/mYxZB/JlmZPeBdPWmQ0+6xBxrmOxOiJVwRtJPxvuY/2AwJ1YReX+JO6W5XLI42InzBH8Jx5TJU2BB6oYPxEH34dM12SIAIJgCYNp8yek8xawAOBlXs46wI8VySRZRB9eV9ug3w0Zxls7jbkPKdqczTsmYrLHLWT9jTOGzs9+UDOd4isy1lZgsFQGvudQjYSb9MAMj2SzFdiKdMlZ9phb3A22v0FvKbN7J/k9o5VhVqQ1QQQPogjb1g3gWB62jOxhkzvB6NcAvThiFJ5MLTDdehnCNx3gIoNcSh2KnQBJMSSTe3T78WNmswqKWcgKNyfh95jrJwsZzNGpSq1qodFKlVRoBAHOxMk+1vtAxKSTwPGN029hL7ul1/v/APt4zEb82cT+sPhjMJy14fsiOOxOqcJUOzNYajeLXP8AgJPoDiZlMvTlQA1z47DwJ9aAZYkX0iwtc7ABU41maVV+7ZgJMgSNiYMh9+Xxxz/SHMMRrqVRGr2XfnPV4EY7XKQo45Csgqy6FaJB0QQzs30RI8In0MGL88SeE8RKM/ylFVCCaei5no0tefrQADvvZLXjdTnVr89qkW6bny/jiNV47XuBWrnnJqneReBEnl7/ACwLyN8yy8jxiqtJ++Skrx80y+yzEHSreOw5zO07Wx3/AD/U7vS1OgMzI0pq8LDmZ1SpjlflveKqXj2ZJ/8AiK3/AHGn/wAsSKfHsxzzFbz+cNx8fM/E42ewSyc1xHVpCU6ZcT36GooKR9Vpg89xyvGI9TumdiSoy8ACtqXwtFw6ze9rH0kYUsn2nrgzqL7nxs7f/t/MYlZvtRWcWYpJ9pXYEC0XMztHvPpjZNcnvkgVUEAViR82HU6lO7o3l0I574i1eEIxY021oBIYRvElGAJ0tPh3IJi4BnAocVqnfNViJmO8O/Xbeb49Xida/wDSqpnq5P8APl0wbyBdG9bhQmBE9OfwxYnDqFRaNNgwUd1SCltIGlaa2u/1ix9kb4rLvmknvHLXMzczzNrn1xavD6afJaDlA7GlSGoAEmAo35dD0gYFRuw0WitO2nE3y2aXMUzOseMiI1CACIG+khSf7OGbs/8AlGV1XvLz9Lnb03uPtxnbXINmqBBpiwlRMmYG34dLYpvN5VqDKKTFtX0DuD5HmCffbnvhNF0PdH0nRzeWrCzLJ845dfTGjdn1uaTmmSZOgxJkG5HkANtrY+ccv2mqITdlYcrgyPu6bYZcj27qp/xZja5i0Ec9rfbibppjqcksMuZqOaQzqDrO2kTvNiI2W23Kb45rxeoqjvqTK1tQT5wC97wpgCDOkW9MVrlfynVh7RmQPv8Ahz3jE9fyn1CSCoiQBNiTcdDF46R1jAVOXRhck91+Q/Nn6JNyk3PjUKbGNmg8x8R1GNhWpcu7tPJbRvz9xxXdb8o7Nbu6e5kgX6fdP44jZbtuWZF7pSCRAUXN9t7nkPPB0NZwC0GWa+fprA1oJMAagJMSQBzMXjpfEWtxdASFDMQYMCNo5tvvuJ54qzP9tKgZgpCwY2HvFxa4vgdR7TNWYLVq6aYUsxAmNILTA3MgAeuC07bmWnsWHxjjKK2uqwYj2EBsthq1DVDxe5uJIESZUuJ9oambqJQA0zuF+qPbIny2nnHPCRmOLvXcLTBJi56c/jvho4BkdDg1WZHIUBpI8IsoB2AAHrz54eEFfH1NOd1Yb9P7Nf8A7h/1cZjv3Y/5h/8A8X4YzFrIkLFDJtWavpcAo4seYZmvPkVFgCTq8saUuDVH0kNTggHUS0eKeinofUR6AbxDKutR9S/TMXG5Nhvv5Y5jh9TUF03MQJEmdoE+eNqj4kTS8gnlOGs6BlIuYgjzI3EnlzA543q8HZSASssOQbfxwBIv7Ez57GDA8cGrz+pb7OW/rGPU4VW37oxGrlt19PPAuvEjW8gmvBmKiNOolgZBAGglT4uex5CLdROtLhRZZBEyywQYlWVTBgyPETPLSRuQDBfh1dLmkw0wSYFumNTwmuf+E5v0m/PGuvEjfILLwupY+EAkKSdQgmIBhT13FjeJEEx8vS1u6F1XSGg7gsCFA5EAki8e7eBjcNqiAaZE7TAmPX0OIjVQLSLTtf1uLYKa8SNbyGGnw1iyqWEk1B4VZv1aa9oEzt1GPKXDahuCsaiuz8mVZgKZ9rZSTZuYAK/TqTESQdjBgz5xGOtOmW2Ft/jt8Yt1xv8AZGt5BitlGVQSybMYv9EKYmImGnpA3uJe8rVq5ShRq0karRqU6bVKKe0pZQWeleJO5Q2JvvOKnqOAwU2PIG3lz9IxafYztrl6NKnSrsisFUagRNwIBve17X8ueFnLG6DFZ2GLL1KWbUPQqwv0wBDCdgwN0N9iOWF/tH2PpfrEXQ95M2Y8pt1sSI6+sbtVx7LGrUNFalN1j+kUXChrA3HMSYvv54DcK/KbVQhM2lPMKfZKwjeerdSZ8lxK63THBHaPska7d5Vdugc0m8QhSIIsLkjrbzwKqdjssagK1KireQTAJA8MEqxAJgGxi9tpsJvypZUgA0XiIjUt+W23uwEz3GslmWUtQdEv4VIBsbz9G/3HG1eIPoJ+b7HKEbu6lTWqOSuksGIK92itpWSST4o2GwviDwvg6k1O/r937PdwrEl7G4CmEgupOoQYMEb2VladKqCaZ0gfXq0hNumuR7xiJmuA1C/eGqhpgewtZSTysoY6jPTywfc7myItbhmXvpzlUAJSMNRaSxA70C3sjxRMbAeL2j34fw3LpUFRM476SsAUWG/PflJt1HLDMnDELQil+ulTblfwzv5YjUMilEsZsbgaWkG/7MbWM4L0dzXYv5zs7QOkjOPJ/WaqTm8HUynSJBMWIECTPLHSn2TChNNQ1BURC4IjSdyhgmQDHrE4Y6FWk4VGWzW1tCrNrydv55XxN4O9OmdNTUwG0CCBMbkRGNemuoLsicP4LoUCkqo0zJEifIch9u2GvgXCKtT26ejclmEo3OxnyvIOOeX7VZOh7OXqMSJEsGIPUDlfGnFfyiV3JTLUDRA3ZhqcWjwqQFU+ur0wXVj0Dpbdhs/Q6j/Uj97/APnGYrb9IM1/zHEPs/y4zC6l3Dol2IWY4dVapXk6XqPJIMg6WmxEhJgb2vFpxtlez1QVEh0coy3DQFAbxTYX3EXM9MNFZKktpppuYKOBPqOZxLy3A6mYJ1U4W416wDB6NpJBjoJFrjfHLeOnfPYRTqarOOO5DXLBmVmeSoZQLARaf2TMA3nlznEtdH1rt0uTHOw3tv6YP5TspTpspao7kCwljt1Yksd9pHkALDtmuGKqPISmsG7PHodX+2JcvxSsVVTsriywC3gi8qDvJ9ox1jmb3OOPyhSdCkhrrF55TCx4m5zHPnN9eL/Jwts/TDEEaqaFiogiAUbYycJOeyrgQM21UAzIqODc7wSLzeYw0YxeE/sxrVN9I5rTHeFrkUlZY307AliYAb3yb4V34PW7xnRXU6XNN1plzdyqlhEQdVgbEAEm2Fqtlbn5x/TvGv8Abf8AjjKWZzFN/m8zVDgc3129Gm1sVVJdxG2GtVas+hl0rSGlg6hgCsgMZB8flMdMe1nTuQbDWFAdSFZoU7ypC7ch753j5btdXVDTr06demxBMeBzffYqfSBhhpZnKZydAXUEtQdAHsOUmG/6ScJKnJZRnUk9wRk81rNMOiNTAUeyT4/rBjawi1jM78oVWg7wagUqJRFYT7J0iwBWZn2jPlg7nMxoAHd6RoZgagNNRAtutpk/A4F5TPg5bwgPVVy2kEAtLS0H6oJJtaOmEjfsZM04g5FFUEtsCAt5tpAUbG4sMR8tka1OKlVGppN1J07855mPLA/McZYVi6NEGA5Gk/A7c8Ea/Dq9MkVQIPSYIGxVogjzHUY6IweyA9KvcJ0uJUdQUKxJIAtYztebG3++M4nmUaAKOuNjex2Ow288csjlkUSFEG2qNz0J63xNdlS7kKvUmB7pgYoqC7ius9kgdRyDTaVWQQpvsCJmb36jBDK8MY2dwRfw+pkwbEX+/wA8dcujt7FN3B2IXSOQs7lUPuODeU7P5luSUxyJljfkw8Ee5mw+iCJ3myPT4WHYXBYkDU8tHWTc7Yw8EzL+GhUyzsPaWnU1FelgCY53AwVr8Mp0kc1c2y1I8KoimWjmCrEeLzFiL47ZHKLWQMKtJz7TI8LpPrcE85IHunEpRp3HjF2yI9Tgmb/4iBJtyYzy9m3uLY75HhZpnUark+4AXm25EG9jhzrZnMUmCulQD6PefOr6yW1gcoV1HkLYx6dFgNdDSOTU2kRuSyllbfkHqHCTpy/6sLTsKefyveM72lhAHQ257nb188Q6CGkdR/WbDYhiZmRvEEWAJ6YdavZBmQPRdiDJGtSpja4KhlO+46YUc3RqBo7sgrMGoCqna4Yi4ImCoOJWmtxqak3ua/n1v6lf+3U/zY9xp3NT+sHwP44zAOnVX8TBfartYVq1EoEFlcjvI23kKpm4NtWx6YsHsr2uV8rRhgSiItQMTIYKNUt1JvJ3mcUdxlGTMVgwKstV7GxHiJH4455TidWk/eJUZWiJBj+B9DbF4wUco5Zx1KyPpPjnafuMp3lIB2MBdmUE7kkG8GcVfmKlfMt3lWoW82M/ujZfQRgfwft+Y0Vl1A+1p5/2kYwfVSD0AwWoHK1yTl6wptySWb0EaQ4+BGITpyVzoo1VGOnaXfdfsZQyqrsJPU3x1dAdwDjSpQroJZC69VE/GLj3gY5086p8vXHO4yIzo1r6t/NZPK2QRtx/PvwNfgyk+EMs8xb7jH2YNgztfHuMpyRP2iosN39ci+3BGCk6pI2BA26kj3DbEI8NaNhqHIG9uYt/HDHnMyFBj2gPhJGBaEnzn3zP346Y1ZWO2hR5sdUlYzg/alqNqwOYpiZVmYOAw0HxgwRBgEgwSPZtM+vkqb5erUyrmihDSpA8UyAGLeNZMjfnbA7iPCHFYHSfYYtF7sGAFvpFSD1jxHqWXslwR6OXqVHRgjsBpYSWWPEQI8rdSoxaWY6jm2lpF7stl1U0XNIVA4aSTcEkiGBixBuRffbcWPx0JnqK6qjUxSPzdRBpCnSGI0GzDTEq3LYjfFc8RyjZNy9JpphhI3F/ZIiLaYgzhn4LxFKpD05DMRqWY2BuY56Sw36Yyqac7oo6SnZLDIVfsu1OnTqVc1TVGfTU0LpO50lSTCkgXHh0kx4rYO5Nsjl7oheoB7YB1HyLmG+0j7sSeC5bL1KZpLRDypNUMqEWJU25reRawZfPAfjPZmrRXXkvnkj9Q7Sy/wDpufbX9lvEORO2KS1ON4ZOVuzswnW7TsL0aaUwd5uT58hPxwKzXFq1SzVGg7gWHwFsQMgmZeFq5erTcg/NlWvB3AIkDBzJdlsxUPsaB1cx/HHJN1JOwG2BceobiJnlG+HnhvYqjJ72trI3VCBHqd/uwfytHK5cE0lURufxY7Y0eHk9zaRa7O5TPne1Nok1d48gQT8Rhlp8BoK2t1SfqrIH7pJk/wAxhd43+UvLUtQDkuLaacH0Os+Ej+yCRitOP/lHzNeyMtEdac6j/wBZOr4R546ow0qzY6b2RbnavtVlKFN6dbQbQaJWWYHbw7AGLFoGKz452wbN6dXzeXpsIUEloiILAeloHPfCQuSr1vEREmZYx5yefU7YYuDcJod3pqVZIcEgqIAggEAeN/O4At0uJSjawyTTOH52y/8Ay/2t/mx5hh+VJ9X/AMPxxmI64lbx7/YJ9pOAU80H7xQGWdDqYbfYmI0+Rn3Yrji3YvM0QGCd6keI0iWIPmsavgDscW3WQd9JYhSxFiAAGm9xHTefdjynmbCIuQDJiD1i9v8AAEmIjBg5dDOxQDC8bRYjp5HzxuKp9fW+Lm4jwbL1l1VgKjM0amIDAaZkFYKrI5W8icLef7AUDPdVXQ64GvSw06tMiCCRHiknYc5E1TEFHIdoK1Paq4jYN4x5b3HuODdDte7iKtKlUvuPC32yftx5mOwTCjUqU6wd006afd6S+ojrUtAI5byLRibm/wAn1PWop12QM5EuFYBdNMgkq4vLVJiVlQAeZzSZljKNE47liPYr02G5Fx9mo8+uJFPjmX55kj1pHHIdhSCWp5hkp62UnSHNiQGPjAg/7E4zK9kapq/0iqWoTCtTOljJAQkFGVbEncgc2AlsI6cHuNzJPfPrZknLZjJwxbMEi0xTYmdxsG3g8uWD/A89lwf6JRqVqgmH7lqjL5+Pu6aepnA7gvZ5BRq06tQM9Uju3Yn5tlkI0K0GJZo6WI54MZHKUkAFNmUFoK6tMkEDWwsRIMkiJIJIFzgOCWyDKrOSs3+QWyYh3NRANiuk94SWu0EL3SEJDeIt7SyRBwC7Sdu6aAU6aMxXWXJ1BQ52uwlr2noN9sEEzJCRqAXopt1veTz3nY3xDy1ehmQ2hw4B0sykcxMWN/f1wktb+IWEYx+ESzxBwTUcfM1APDEgciB0AMwDygdMZSzXdMXyrBkiXVZJXUCPcPP4jBjN8CTxU/EVB8IJsk9PeZM8/QQEyuabKOUYSnkOvPzBxS2Bk+4zcA4zTrFSQytSWCNzDeFj5iGgzBgG3Vnz3GHTJtpRRVpr7YBIOk3OkeG6z/1CcIGZy6ALXpMV2IClhM3Gx22tYWwco9oKALFWcrqERtAgT4hvoAne4Ntiwi2n7rGlpeJrJK7UdqatNlFICnoRmDmGPiAn6IESBsNpGOWV4nnmAqZhqqLPUL0nwlWMRcyhWNyBhf4rnKDIuuq5qd2iEAAQQQWkCGi4uCCYsMN/D+IKKNRkkJpljU8JGlZ1Ekgg6iblud7k4e8rZYjUb+6sEHtJ28ehUNOiiiFGoGD3b/SWAdMC0GDPphC4t2kq16hNWozSQCOQjy2BudsHK/CsnVqd9UNVgxmzKEa6gXF9idiB4QecYi5unklZDRTUxpg/ScaryYvIiInn7zhnUJKKQByWVqVRqACpzc/b67HBuj2epCtoZmbwSBaxBAkgXYeVhg3m83RcM0NTBnuF2EDT3UrA0Ey5POy36S8zwdRl6lYB6Cs1Tuu+Gl3uSoRSO8ckXMWO89JvU9mMmCqQVSQ5Wo2oiSTa02GqBsbn7sR8vRatrZVLp7IRSHaf7IJJMG0/Zzziisi6aWogkaRVAkjmSPJiSJGwGDGb4fWQd0gCiIdUAXYbRIkHoN+m2JrzGUe5C/NNf6+X/wC+v4Y8wP0VPrD4nHmHvHuC3kWvWyssTP2dLdfLGrZTxapvbl19+2MxmEsiibOY4eA8yNyNuV/PG1LIXu08tuvvxmMwGkZNnGjwwAkzduZkx6SbDyFrY55fhCgk6iS3MyTa4Ek7XNtsZjMayMme0+FQjoKr+K5Mkm225i3K1sc6HCwoMNc3LRcmIk8ptjMZg2RrsA9puC1XZWGYICtZdAsdpBDA/b8MGuH5Jgihn1kADURc+e/44zGYD2Qib1E48O3ltvL+OOK8OAEDSB5LH+OPMZhrINxc4y5SuUN593T8cBauV74RVMhXtpGmQDs17+6MZjMGTaRllhV6a6AygAbaeW2Ib8ERg7BmW0gCIE9BH8+WMxmFTLtJxTYP4DwymrFmDOy6SCzbEdAP8ZwbzGbanTLrbWyqQJG5Hn/Ikc8ZjMCTbBtTugRnKxcHYQ0Rcj6U2mdrbnA3imYNBgUjUY1GBf6UXmBfGYzDRSwc8txs7I8HXMU27wklwzjopSZBE+IHSOYPrcE5wrhHygNVeoxco2ljLaRTjw3OxmwER5zjMZhmkzopyccryBT5FWpuLzoLTY3BbkR0Eet/LB3L9nlWjT+dqlSql1JEHWB7PhmnE7ruBHnjMZiCdjqrJOo7+ZM/QjJf1K/b+OMxmMxY4dKP/9k="/>
          <p:cNvSpPr>
            <a:spLocks noChangeAspect="1" noChangeArrowheads="1"/>
          </p:cNvSpPr>
          <p:nvPr/>
        </p:nvSpPr>
        <p:spPr bwMode="auto">
          <a:xfrm>
            <a:off x="63500" y="-3841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0484" name="Picture 4" descr="http://publicradio1.wpengine.netdna-cdn.com/newscut/files/legacy/content_images/stadium_brown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371600"/>
            <a:ext cx="35814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486" name="Picture 6" descr="http://www.noupe.com/wp-content/uploads/2012/06/Olympic_Stadium_Lond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" y="2971800"/>
            <a:ext cx="8451850" cy="3667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85800" y="380584"/>
            <a:ext cx="4191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le stade</a:t>
            </a:r>
          </a:p>
          <a:p>
            <a:r>
              <a:rPr lang="en-US" sz="2400" b="1" dirty="0"/>
              <a:t>J’aime aller au </a:t>
            </a:r>
            <a:r>
              <a:rPr lang="en-US" sz="2400" b="1" dirty="0" smtClean="0"/>
              <a:t>stade.</a:t>
            </a:r>
            <a:endParaRPr lang="en-US" sz="2400" b="1" dirty="0"/>
          </a:p>
          <a:p>
            <a:endParaRPr lang="en-US" sz="4000" b="1" dirty="0" smtClean="0"/>
          </a:p>
        </p:txBody>
      </p:sp>
    </p:spTree>
    <p:extLst>
      <p:ext uri="{BB962C8B-B14F-4D97-AF65-F5344CB8AC3E}">
        <p14:creationId xmlns:p14="http://schemas.microsoft.com/office/powerpoint/2010/main" val="65358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457200"/>
            <a:ext cx="6512511" cy="1143000"/>
          </a:xfrm>
        </p:spPr>
        <p:txBody>
          <a:bodyPr/>
          <a:lstStyle/>
          <a:p>
            <a:r>
              <a:rPr lang="en-US" dirty="0"/>
              <a:t>ALLER</a:t>
            </a:r>
            <a:endParaRPr lang="fr-FR" dirty="0"/>
          </a:p>
        </p:txBody>
      </p:sp>
      <p:pic>
        <p:nvPicPr>
          <p:cNvPr id="17410" name="Picture 2" descr="http://www.google.com/url?sa=i&amp;source=images&amp;cd=&amp;docid=z3oVWeWeM20N0M&amp;tbnid=GlwDn1DsikjCZM:&amp;ved=0CAUQjBwwAA&amp;url=http%3A%2F%2Fih3.redbubble.net%2Fimage.3763541.8880%2Fflat%2C550x550%2C075%2Cf.jpg&amp;ei=ijaOUomiJOipsASqyoCQCQ&amp;psig=AFQjCNG149wNmuuyHF6DAuw9Yr40Tx4nKA&amp;ust=138513818663837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228600"/>
            <a:ext cx="2148233" cy="157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http://www.google.com/url?sa=i&amp;source=images&amp;cd=&amp;docid=iSwYmYFUvJ2tfM&amp;tbnid=XBhkWKUo2StFQM:&amp;ved=0CAUQjBwwAA&amp;url=http%3A%2F%2Fbengraziano.files.wordpress.com%2F2010%2F11%2Fparis-cafe2383.jpg&amp;ei=tjaOUriGJczIsATNuYGYDQ&amp;psig=AFQjCNHCqKXnGgXm4G1fcTxZ-2o5ktGakA&amp;ust=138513823071259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590800"/>
            <a:ext cx="84582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67000" y="1098689"/>
            <a:ext cx="5334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l</a:t>
            </a:r>
            <a:r>
              <a:rPr lang="en-US" sz="4000" b="1" dirty="0" smtClean="0"/>
              <a:t>e café</a:t>
            </a:r>
          </a:p>
          <a:p>
            <a:r>
              <a:rPr lang="en-US" sz="2800" b="1" dirty="0" smtClean="0"/>
              <a:t>J’aime aller </a:t>
            </a:r>
            <a:r>
              <a:rPr lang="en-US" sz="2800" b="1" dirty="0"/>
              <a:t>au </a:t>
            </a:r>
            <a:r>
              <a:rPr lang="en-US" sz="2800" b="1" dirty="0" smtClean="0"/>
              <a:t>café.</a:t>
            </a:r>
            <a:endParaRPr lang="en-US" sz="2400" b="1" dirty="0"/>
          </a:p>
          <a:p>
            <a:endParaRPr lang="en-US" sz="4000" b="1" dirty="0" smtClean="0"/>
          </a:p>
        </p:txBody>
      </p:sp>
    </p:spTree>
    <p:extLst>
      <p:ext uri="{BB962C8B-B14F-4D97-AF65-F5344CB8AC3E}">
        <p14:creationId xmlns:p14="http://schemas.microsoft.com/office/powerpoint/2010/main" val="1540280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457200"/>
            <a:ext cx="6512511" cy="1143000"/>
          </a:xfrm>
        </p:spPr>
        <p:txBody>
          <a:bodyPr/>
          <a:lstStyle/>
          <a:p>
            <a:r>
              <a:rPr lang="en-US" dirty="0"/>
              <a:t>ALLER</a:t>
            </a:r>
            <a:endParaRPr lang="fr-FR" dirty="0"/>
          </a:p>
        </p:txBody>
      </p:sp>
      <p:pic>
        <p:nvPicPr>
          <p:cNvPr id="21506" name="Picture 2" descr="http://rone92q.files.wordpress.com/2012/05/31_06_6-st-james-s-park-london_we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1295400"/>
            <a:ext cx="5956300" cy="3968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http://www.austinparks.org/portfolio_images/WestAustinPk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594312"/>
            <a:ext cx="2743200" cy="503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71600" y="5394365"/>
            <a:ext cx="44196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le parc</a:t>
            </a:r>
          </a:p>
          <a:p>
            <a:r>
              <a:rPr lang="en-US" sz="2800" b="1" dirty="0" smtClean="0"/>
              <a:t>J’aime aller au parc.</a:t>
            </a:r>
          </a:p>
        </p:txBody>
      </p:sp>
    </p:spTree>
    <p:extLst>
      <p:ext uri="{BB962C8B-B14F-4D97-AF65-F5344CB8AC3E}">
        <p14:creationId xmlns:p14="http://schemas.microsoft.com/office/powerpoint/2010/main" val="189875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457200"/>
            <a:ext cx="6512511" cy="1143000"/>
          </a:xfrm>
        </p:spPr>
        <p:txBody>
          <a:bodyPr/>
          <a:lstStyle/>
          <a:p>
            <a:r>
              <a:rPr lang="en-US" dirty="0"/>
              <a:t>ALLER</a:t>
            </a:r>
            <a:endParaRPr lang="fr-FR" dirty="0"/>
          </a:p>
        </p:txBody>
      </p:sp>
      <p:pic>
        <p:nvPicPr>
          <p:cNvPr id="16386" name="Picture 2" descr="http://images.oyster.com/hawaii/hotels/napili-kai-beach-resort/photos/pool-napili-kai-beach-resort-v401145-160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21"/>
          <a:stretch/>
        </p:blipFill>
        <p:spPr bwMode="auto">
          <a:xfrm>
            <a:off x="228600" y="1143000"/>
            <a:ext cx="855345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19200" y="5410200"/>
            <a:ext cx="73914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la piscine</a:t>
            </a:r>
          </a:p>
          <a:p>
            <a:r>
              <a:rPr lang="en-US" sz="2800" b="1" dirty="0" smtClean="0"/>
              <a:t>J’aime</a:t>
            </a:r>
            <a:r>
              <a:rPr lang="en-US" sz="2800" b="1" dirty="0"/>
              <a:t> aller </a:t>
            </a:r>
            <a:r>
              <a:rPr lang="en-US" sz="2800" b="1" dirty="0" smtClean="0"/>
              <a:t>à la piscine. </a:t>
            </a:r>
          </a:p>
        </p:txBody>
      </p:sp>
    </p:spTree>
    <p:extLst>
      <p:ext uri="{BB962C8B-B14F-4D97-AF65-F5344CB8AC3E}">
        <p14:creationId xmlns:p14="http://schemas.microsoft.com/office/powerpoint/2010/main" val="1540280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457200"/>
            <a:ext cx="6512511" cy="1143000"/>
          </a:xfrm>
        </p:spPr>
        <p:txBody>
          <a:bodyPr/>
          <a:lstStyle/>
          <a:p>
            <a:r>
              <a:rPr lang="en-US" dirty="0"/>
              <a:t>ALLER</a:t>
            </a:r>
            <a:endParaRPr lang="fr-FR" dirty="0"/>
          </a:p>
        </p:txBody>
      </p:sp>
      <p:pic>
        <p:nvPicPr>
          <p:cNvPr id="18434" name="Picture 2" descr="http://upload.wikimedia.org/wikipedia/commons/4/4a/Graz_University-Library_reading-roo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84" y="1295400"/>
            <a:ext cx="8789716" cy="227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http://oaklandtech.com/staff/files/2009/01/books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876800"/>
            <a:ext cx="8686800" cy="168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5800" y="3514864"/>
            <a:ext cx="7924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la bibliothèque</a:t>
            </a:r>
            <a:endParaRPr lang="en-US" sz="4000" b="1" dirty="0"/>
          </a:p>
          <a:p>
            <a:r>
              <a:rPr lang="en-US" sz="2800" b="1" dirty="0" smtClean="0"/>
              <a:t>J’aime aller</a:t>
            </a:r>
            <a:r>
              <a:rPr lang="en-US" sz="2800" b="1" dirty="0"/>
              <a:t> </a:t>
            </a:r>
            <a:r>
              <a:rPr lang="en-US" sz="2800" b="1" dirty="0" smtClean="0"/>
              <a:t>à la bibliothèque.</a:t>
            </a:r>
            <a:endParaRPr lang="en-US" sz="2800" b="1" dirty="0"/>
          </a:p>
          <a:p>
            <a:endParaRPr lang="en-US" sz="4000" b="1" dirty="0" smtClean="0"/>
          </a:p>
        </p:txBody>
      </p:sp>
    </p:spTree>
    <p:extLst>
      <p:ext uri="{BB962C8B-B14F-4D97-AF65-F5344CB8AC3E}">
        <p14:creationId xmlns:p14="http://schemas.microsoft.com/office/powerpoint/2010/main" val="65358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457200"/>
            <a:ext cx="6512511" cy="1143000"/>
          </a:xfrm>
        </p:spPr>
        <p:txBody>
          <a:bodyPr/>
          <a:lstStyle/>
          <a:p>
            <a:r>
              <a:rPr lang="en-US" dirty="0"/>
              <a:t>ALLER</a:t>
            </a:r>
            <a:endParaRPr lang="fr-FR" dirty="0"/>
          </a:p>
        </p:txBody>
      </p:sp>
      <p:pic>
        <p:nvPicPr>
          <p:cNvPr id="19458" name="Picture 2" descr="http://www.issoudun.qc.ca/images/maison_des_jeun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2" y="304800"/>
            <a:ext cx="4833937" cy="224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http://mdjsa.ca/images/photo1-big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409757"/>
            <a:ext cx="2491741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462" name="Picture 6" descr="http://www.ville-leers.fr/var/ptic/storage/images/modules/actualites/portes-ouvertes-a-la-maison-des-jeunes/131531-1-fre-FR/Portes-ouvertes-a-la-Maison-des-jeune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2801746"/>
            <a:ext cx="4191000" cy="2280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791200" y="1426369"/>
            <a:ext cx="3048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l</a:t>
            </a:r>
            <a:r>
              <a:rPr lang="en-US" sz="4000" b="1" dirty="0" smtClean="0"/>
              <a:t>a Maison des jeunes et de la culture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5800" y="5127376"/>
            <a:ext cx="51054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l</a:t>
            </a:r>
            <a:r>
              <a:rPr lang="en-US" sz="4000" b="1" dirty="0" smtClean="0"/>
              <a:t>a MJC</a:t>
            </a:r>
          </a:p>
          <a:p>
            <a:r>
              <a:rPr lang="en-US" sz="2800" b="1" dirty="0" smtClean="0"/>
              <a:t>J’aime aller</a:t>
            </a:r>
            <a:r>
              <a:rPr lang="en-US" sz="2800" b="1" dirty="0"/>
              <a:t> </a:t>
            </a:r>
            <a:r>
              <a:rPr lang="en-US" sz="2800" b="1" dirty="0" smtClean="0"/>
              <a:t>à la MJC. </a:t>
            </a:r>
          </a:p>
        </p:txBody>
      </p:sp>
    </p:spTree>
    <p:extLst>
      <p:ext uri="{BB962C8B-B14F-4D97-AF65-F5344CB8AC3E}">
        <p14:creationId xmlns:p14="http://schemas.microsoft.com/office/powerpoint/2010/main" val="65358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457200"/>
            <a:ext cx="6512511" cy="1143000"/>
          </a:xfrm>
        </p:spPr>
        <p:txBody>
          <a:bodyPr/>
          <a:lstStyle/>
          <a:p>
            <a:r>
              <a:rPr lang="en-US" dirty="0"/>
              <a:t>ALLER</a:t>
            </a:r>
            <a:endParaRPr lang="fr-FR" dirty="0"/>
          </a:p>
        </p:txBody>
      </p:sp>
      <p:sp>
        <p:nvSpPr>
          <p:cNvPr id="7" name="TextBox 6"/>
          <p:cNvSpPr txBox="1"/>
          <p:nvPr/>
        </p:nvSpPr>
        <p:spPr>
          <a:xfrm>
            <a:off x="4343400" y="2662162"/>
            <a:ext cx="43434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l’école</a:t>
            </a:r>
          </a:p>
          <a:p>
            <a:r>
              <a:rPr lang="en-US" sz="2800" b="1" dirty="0" smtClean="0"/>
              <a:t>J’aime aller</a:t>
            </a:r>
            <a:r>
              <a:rPr lang="en-US" sz="2800" b="1" dirty="0"/>
              <a:t> </a:t>
            </a:r>
            <a:r>
              <a:rPr lang="en-US" sz="2800" b="1" dirty="0" smtClean="0"/>
              <a:t>à l’école.</a:t>
            </a:r>
            <a:endParaRPr lang="en-US" sz="28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820072"/>
            <a:ext cx="3534735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90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457200"/>
            <a:ext cx="6512511" cy="1143000"/>
          </a:xfrm>
        </p:spPr>
        <p:txBody>
          <a:bodyPr/>
          <a:lstStyle/>
          <a:p>
            <a:r>
              <a:rPr lang="en-US" dirty="0"/>
              <a:t>ALLER</a:t>
            </a:r>
            <a:endParaRPr lang="fr-FR" dirty="0"/>
          </a:p>
        </p:txBody>
      </p:sp>
      <p:pic>
        <p:nvPicPr>
          <p:cNvPr id="23554" name="Picture 2" descr="http://www2.hvrsd.org/community/PublishingImages/tlschoolPD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1371600"/>
            <a:ext cx="5006745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556" name="Picture 4" descr="http://www2.hvrsd.org/offices/Athletics/PublishingImages/Timberwolves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371600"/>
            <a:ext cx="238125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181600" y="3810000"/>
            <a:ext cx="3733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le collège</a:t>
            </a:r>
            <a:endParaRPr lang="en-US" sz="4000" b="1" dirty="0" smtClean="0"/>
          </a:p>
          <a:p>
            <a:r>
              <a:rPr lang="en-US" sz="2400" b="1" dirty="0" smtClean="0"/>
              <a:t>J’aime aller </a:t>
            </a:r>
            <a:r>
              <a:rPr lang="en-US" sz="2400" b="1" dirty="0"/>
              <a:t>au </a:t>
            </a:r>
            <a:r>
              <a:rPr lang="en-US" sz="2400" b="1" dirty="0" smtClean="0"/>
              <a:t>college.</a:t>
            </a:r>
          </a:p>
        </p:txBody>
      </p:sp>
    </p:spTree>
    <p:extLst>
      <p:ext uri="{BB962C8B-B14F-4D97-AF65-F5344CB8AC3E}">
        <p14:creationId xmlns:p14="http://schemas.microsoft.com/office/powerpoint/2010/main" val="4286572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457200"/>
            <a:ext cx="6512511" cy="1143000"/>
          </a:xfrm>
        </p:spPr>
        <p:txBody>
          <a:bodyPr/>
          <a:lstStyle/>
          <a:p>
            <a:r>
              <a:rPr lang="en-US" dirty="0"/>
              <a:t>ALLER</a:t>
            </a:r>
            <a:endParaRPr lang="fr-FR" dirty="0"/>
          </a:p>
        </p:txBody>
      </p:sp>
      <p:pic>
        <p:nvPicPr>
          <p:cNvPr id="22530" name="Picture 2" descr="http://www2.hvrsd.org/Schools/CHS/PublishingImages/CHSBldgFront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63674"/>
            <a:ext cx="8572500" cy="249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4" descr="http://www2.hvrsd.org/community/PublishingImages/HVlogo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267200"/>
            <a:ext cx="2771775" cy="231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246855" y="4824322"/>
            <a:ext cx="43637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le lycée</a:t>
            </a:r>
          </a:p>
          <a:p>
            <a:r>
              <a:rPr lang="en-US" sz="3200" b="1" dirty="0" smtClean="0"/>
              <a:t>J’aime aller au lycée.</a:t>
            </a:r>
          </a:p>
        </p:txBody>
      </p:sp>
    </p:spTree>
    <p:extLst>
      <p:ext uri="{BB962C8B-B14F-4D97-AF65-F5344CB8AC3E}">
        <p14:creationId xmlns:p14="http://schemas.microsoft.com/office/powerpoint/2010/main" val="189875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33400"/>
            <a:ext cx="6512511" cy="1143000"/>
          </a:xfrm>
        </p:spPr>
        <p:txBody>
          <a:bodyPr/>
          <a:lstStyle/>
          <a:p>
            <a:r>
              <a:rPr lang="en-US" dirty="0" smtClean="0"/>
              <a:t>Avec les copains…</a:t>
            </a:r>
            <a:endParaRPr lang="en-US" dirty="0"/>
          </a:p>
        </p:txBody>
      </p:sp>
      <p:pic>
        <p:nvPicPr>
          <p:cNvPr id="1026" name="Picture 2" descr="Image result for with friends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676400"/>
            <a:ext cx="54864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4877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457200"/>
            <a:ext cx="6512511" cy="1143000"/>
          </a:xfrm>
        </p:spPr>
        <p:txBody>
          <a:bodyPr/>
          <a:lstStyle/>
          <a:p>
            <a:r>
              <a:rPr lang="en-US" dirty="0" smtClean="0"/>
              <a:t>Les Activités</a:t>
            </a:r>
            <a:endParaRPr lang="fr-FR" dirty="0"/>
          </a:p>
        </p:txBody>
      </p:sp>
      <p:sp>
        <p:nvSpPr>
          <p:cNvPr id="3" name="AutoShape 2" descr="data:image/jpeg;base64,/9j/4AAQSkZJRgABAQAAAQABAAD/2wCEAAkGBxQTEhUUExQWFRQXFxwaFxgXGRgaGBgdHBsYGBkXGBQYHCggGBwnHBQYIjEhJSkrLi4uGB80ODMsNygtLisBCgoKDg0OGxAQGywkHyQsLCwsLCwsLCwsLCwsLCwsLCwsLCwsLCwsLCwsLCwsLCwsLCwsLCwsLCwsLCwsLCwsLP/AABEIALEBHAMBEQACEQEDEQH/xAAcAAACAwEBAQEAAAAAAAAAAAAFBgMEBwIBAAj/xABJEAACAQIDBAcEBggEBAYDAAABAhEAAwQSIQUxQVEGEyJhcYGRMqGxwQcUI0JS0TNicoKSssLwc6Lh8RUkNFNjg6OztNIlNUP/xAAbAQACAwEBAQAAAAAAAAAAAAADBAABAgUGB//EADwRAAICAQIDBQcDAwMDBAMAAAABAhEDITEEEkEiUWFxgQUTMpGhwfAzseEjQtEUUvFygqI0krLCBhVD/9oADAMBAAIRAxEAPwDRbmoWdx/I0NFttA/ED7N/2W+BosIxdAZ5JKxR27hiWdz/APzt2lP7zXz8h61JKmXB3G2XOj9qcLcXmx+AFDluFjswd0rsC7hsPc17LEaE/eAPDvWrZYvqtUQ2PoeZwljutge81ooMxVEPoqEPoqEErbV3Nebu0qiysoqyEhWoQlwlgswUcTVEHBbUAAcKso8IqEOSahDnTjqOXOoQtC/a/wC2PQVRRVxJQkFAV59/lULOQ451LJRMq1LIdVdkPQahDoGoUT2LU+FWQs231I5VZD1lq0zLRGhgxFaepnYlrJohxF5V38d9WkyrVgjaWGFsm4pIO8GgTrFG4rd6jELyOpdwU2djRdWRvG8fPwooIsnkaspngfWPTvqUS+h0ahNRRV+ysgiQCPAihJVobm03YLx/6O5qRoaJjVsBkdKyjjMPmt47iVWz/lDN/VUnuax/AV+ji/Y+JPyoctwsdgeAGwLpva2wfugsR8DV9DKdsXahs1roIZwdvuBHvNWUMMVZD6KhCO80KTyFQoQm1YnmSayWWLKVZCQ2qhA10dwcktwFQgfNmoUc9TUKF3pgrKqZZ36xyqyAjZl1yGzTH3Zqiy3bvt3+tQheI+zDScxPP5UvGcr17xmWONadx1ctgIrSZO8VIzbaJLGkmW8QrIgbPO7SiK71BtKtCG7tA9YUA3W85PPu7qIo2BcqL9lgyht0iazRdli3h6tIll9RFbKKeHu9u53MPgKiIy4DIqEIr3dvFaQNnBuGNN9XRLKVwtx1rRR7h7k9hhofZJ+FUaTKGId7dwFV3b43HmDS6jJZJN7B5NOCS3D2Gvi4oYbj7u6iJg67yRhOlWURdeBo2/w399Xy9xnm7wHYtkQTqQgA9KwaoA7Znq2MbyB6sB86i3TMtWqJdj2c5xqni6r/AOhb/wDtVyLxrsgfo+kWF8W+JFCluEjsUsAgK3l/Fh19QG/IVvoDixUtuG3GfCshTXPo51wS/tMPfWkUxgxN5UUs7BVG8sQAPEmoQDL0twROUYq0x/VbN8Kq0XTLe1Lw6hmBkFdCOM1bKE+0lQsI4WxIqFF61gCahBmwGFFtAvrV0VZOVqUUfZKhBd6Y4h7a2+rMS0GoQC7P2jdbNnO7uGtUQtJj2PD3CoQkGKbKrZQQzEezujj7qGp6rQdlw6UXrskz43weA9KLQnZKLmm4VOWiWwk2HzQcoPAkmNImO+okZbKO2MFcco1uSsbgYitRpbkYcwYYIob2gNaotE2aqLBOFufaXv2vkKpEZew12DB3H41ZRbYca0imipcSDv0oidg3oROvfUIVrts86oh3nLrB9sD176zOLlBx7wmOSUk2DsFiLmHbt6oTBj40JVjShLcJK5tyjsMoYMAVM8RRAb1PVM1DIItCR5Vg2LW1iMpn8dseritRoC7svdGVlsUeeI+FqyKphofCQbX2cMzZDkAXcBA3TVctlSnToj6M7LUq2gnsCe7ICR7zUZcFoFMN0awcgfV7fpUo02W9pYixs/DO4UKi6hB95juA8T6CTWZSUVZqMXJ0Yb0j27cxzzdcwT2V+6vgOGnHfzpN5G3bHFiilRDsfo3fxLHqm6q2pgHi3eec1XvK8WEWK/BDBjb2L2aydZD4a5CuV1AYbjH3SQD3aGjwyaAcmJDUr8tx3eeoo6dizVMLWLsAVZkNbFuZ28BURlhutFFLbG1LeGstevNlRRrxJPBVHEk6VTdESsxjb/0p4u45Fkizb4ABS0c2cg6+ER7yJzYZQRe6C9IMfiXcOy3USNLonfroY0MVXvEjaw2axhsLadQ3VKJ3ggSDyMUZULtU6O/+GWvwCroo5OyrX4fefzqqRrmdUV72zEB0B9aptkSK97DW0RndsqKCzE7gBqSallUALnSa45VrWEudXPtMwViNwbqfkSDQZcQo7DEeElLVhvDbbMA9WCsb1JmP2TxHETNXDMmYlhaC1u6GAYGQd1FBHQNQgE2e/wBpe/b+QqkRix036fW8ITZtRcvgS2ulvkW5nuq26LUbMl2n0sxeKuHrMRd11C5mW34AKQB5isuTNqKC3R3pPibDApdcgb0cllPcVmB4iDUUmi3jjI2jo9thMXZF1ZU7nWdVbiO8cjTCdqxWUeV0wgyDnVlEL2tZDajd+R7qhCvjcL1qCDl1943ihTwqck72Dwy8kWq3OtjYzqn6p2kHUHkT8qwsqlJx7iSx8sVLvGIqK3ZigPaXTyodli5tOzu/xbfuIPyraBvcn6JXNcQP/Hc+mVf6ajC4/hLG1z+kP6p/lrS2BZN2TdHlgHxX+Raw9wsPhK+x7h+ttqYk1mO5poTPps21N23hlOiLnYd7aKPGPiaXzyuXKM8PHTmM3whm5A1y7zQJaIajqzStiYsYaygKmdPuPlObd9oAQPGIrKWlhpKnRe6dXhc2ffRR2zb6xN2mQhp1PIGjY2tmL5IvoebME2bDc7SH/KB8qZxPsieVVNhRZNbAjTsOxkSeJ1q0QI5qsoyD6bttk3reGU9m2vWOObNIUHwWf46HNm4LqZnhhmYTzj5mht6B4RtmwdAFS1YMDt3CX7QiR92OJ0+NB5tRvl0Gro7trrbmWVOhByzCsIZVk7yVLfw0zilaEs+PldjNRhY+qEKGJftRQ3uaWwsfSBjwlu3aLKudpOaSCFghSF1gtB/drGWVKg3Dw5pX3FRsebeHF0gLzzZo8YAmKUs6NE+E2ksq4Km2+jFTKgxM67t2oq06YHJG1Yc2ffynKfZO48ppqEhKcQkxooISdvbUbDYTHXl0dAxXuaAFPqRVIvqZ1svoUtyzN24xdhmYyTqdTv3meJpKWZ82h0ocPHl1Fa5sxrNx7LmSslD3DU+4g0xGXMrFp4+V0WbLRlYDuPf3e73URA/E0H6NcdlxJtzK3FkeIkj3A0SD1oHlXZs06VooseMo51CEDLl1EkH2h8x3ioaTKOL2eHbrAxG7du7j50Fwjj5si3Dc7nywZPs/b5VAGGYgkTPAVWOfPHmJODg+UuW7uhjlWKMgbaAPZ/xV9w/0oiBsp9Dm7Vw/iu3vdcYfKqYSL0CW2Lul0R90/CtrYDJ6su7HWFY/rf0qKw9w0NgRs7Frau3LlwwoJM9wkmg86juMwxSyLsrYxnpLj2xGIa63tO5Y90aKPACBSjbbbG4xSSR1sHBS6qNS2pPdy+fpyoc5aDGKNOzUvrGRFSBmgkSCd2/QfGqjdUEat2Ddv27V7CXetUBlRmtsCCAykZRMaSSBHJjzo0XSp+IHJDX5Fro9/wBPY4gWlAprD8CObnfbYbwGHLuBRQI3osCKsh8zQJO6oUfmHpntwX8ZfvTIe42T9lewh/hUULcPFEnRbAm6RMjPoDugHeQfCdfAUvknTodw47Vs1WzspLCjqjLaau7cBAGYzA8KE9WHSS0DlnaYtGWUDRGMHdmcJPmSdeMGj4nUhXPFOHqOANOnNPahAbf/AEh8aG9zfQUemOMIvEKPw25GpBMEROg1fedKVztudI6XBRXJZ6brogLsTuj2WXw+zkjzobTQwuW9Pv8Ac62+2bDEqMpyyOYI1Hviqk9LRmC7VMFdGdv5rYzCCNHX8B4x3cR6cK3jnQrlxNaD5hMRnSeI0NOJ2hGSpme/SCCdmY6OLqPV0FRE6gnZ20H6ljbEm0crgLqY3hc8CdO8Vz5Q5ZanWhLmjoAOk5k275RlhgSGyzGgM5dNxOlGxNW0gOZNpNoB5wjFOE/Aj5E01Yo0HugW0MmJsO24XVVuXaORvgT51E9SpK4M3bE2FU/CmU7EmqIoWoQ8yCoWC7d8W2y71O6eE/d8Dw76jSaouMmmQnYij2Wcg6j8qzDFGKpGp5JSdsMWLUZzG+sUUUsWglf8T+lqtIwxY6KY7KR33bh/iuufnWGEj0GDaxlLh5g1tbApbst4DEjIf2zQpPUYxK0JXS/F9Xh7nNmgef8AfvpPNujpcK6xy+RkN/E9vfuU+tUo6WbW4e6OYwrcRwJ3Aj+/GgyjqMQ2NOwm1LblQWKNw4EGrjadopoV/pB2/a+s4XDM/WAsHxLjTsyQiMe7MWP7tMuKcOZirl2+VKkPdm5bSEgALAA7uHuo8djnzu3YzbFVCucRyrcaMhC4gPlVuihU+kvbowuzrzBouOhROctoSPAH1isyehqKtn5iwyZizHcoMeQ0rD7hiJoPQvHm6chRB1NtCQgIkOCxmT7QJAPfNK5YJajmHK5aPwNBtOGy6lWGgZTlMePDyrEZUwrV7g/p5tJbGHtrve7iLUksWYpbZbjEsxJOttB+9TMHdtimVVSRp+CuygnfEHy0PwplCDLAerKKlyx2p76H1NdDKtvdJLdvaFy1dnK7jKR+KAIPKdIpXIrk33HR4d8sUhnwm1LeTsq1C50MShK9wdtzaRNpiBAAOp/LjVXzOi6UdWZ70X291113KLbVo7IJPjM6a5j4UScFBUA948rs03odtWXuWWMxuPMQIPvHrRcMugtnh1KnSzDG5s7HgaEZmB5ZCrz5ZaYQt1FTo7trOLlhUm91jZwDuksw0G+NR5GkcsHzX3nUwTjy0+hF0ul7JVhBBjhrpM6HTdrWcfZlqEy1KGhnd/EEweJEHxEj5CnUc6Qd2Kmtwc3JHiDmHw99bRRv/Rvaq4vDjUG4og85HGO+jRYnONMnXLuogNE2HKBpOtZexpblXGYW0xMCAd/98Ki21NaWDTintdg5zG4gTI4E9/5VdkCC4hqDZbQMx20Ia2I9q43uVjW4sE9mJmybkLbPNp9WJrDCIeMcpNptOA95FbBy6lPZNwnOOVx/jQpLUPidRM9+k7bClhYQhnGrZYMaaDx1n+9Fcitj2FvlM3s4O4zkQZG+f70oqVrQIrux46LbJdQLjAZAd7GBPCD97duEmsT4WUn2Q8cqWg1YvAXbqzkYKdwAK5hzLtGVfGOOh3Uxh4WEHcnZh5lsJuM2cgxBDZT2Cc33SxZQxBO8ARrx1rHFqp33lb6j5smXtICSSkLJ3ldwnvG6hYZ3oK54a2h0wtzIgUcBRxei/ZunqmadxHyqFdTC/po2/wBbe+rg/otSPFQQf8x9BWd2EiqRn+GuZUJIkHSOckSJ/ZB9aj1kEuo2Pv0WYW4b1286x1kyAIBJObQcAOVL5WnUV0D4YtXJmoW8ACII1oPKH56EX6TMJDW2AMAAT5n86Yx7C+TezTejG1Osw9tjvyie8wJPrNMRdoTmqYWGLrRgr/WiX36TQ+putDJdu4Hr9pKwWVS+xZ/ukCSuv3tSBpypXJJJyH8UW0h52fayEiKHFUFbYv8A0hYtrODa5bHaVlYCJEB1Oo5c63jXbRWRv3cjMthXLdt0K5ocQFYCBJ07YPagEjcJ7txJk1sWx6UaB0edreKI+8VEd/3f9fShY9AuXUesRjbVmzeu3oFsjMwPHMAMoHEkmPOnYvSxBxfNSMJXDNhbyYq5KpeJJ1khcx3QZYQp369kc6xJOUaD45e7nzBnafSaxeK2rDF2I5EDceYpVYpR1kPe/hLSLtilfweUs3ED35tfhTcNhHItSS5tfqrhyjQmR4GP78K09djKdMcehG3+sfKoto41BzXCW5qtu3bLOTBOXcJ38K0mzEkq1Nkwa9ZbF1lKT907x3kbx4GD3CmExNqiZLaniajLRMMOvOsGiN8MJ9qrKKsRQQjAeOXNdsAb/tm9BH9VaQHdMVMAkWLLc1VvUA/OowmxoN65Fo9+X4ittAm9GKuEcOz69kuxHIySZiuVmyucmuh2+GwLHBd4V2Rse3dvBiqnJbuDcPvtZj+RqPwqTiwXFSaaFTpTsdbV65dt9k5zmjTSYkcjpRcOblyOD2bCKNwT8AvsbEILKHQuF3kiEn7o74Oscaea1BNNsqbZxBJIMXLm8KxM2xvkoBlVQOJOsca3FUExpIzDa+02u4liXLaFQYA3xr6qN9cziMnPb6I3s6GzoTtnJdCXDCsNOQI+E/lSEm07DRVqjVLM3F7IkjfHuNP4p80bOdnx8ki+2L6nDvnAEKxk6a8Brx3AeVE1eiAxhKckomBbU6OteZ7jXQXuNmcxxg6Azu7R93KirC0tzrL2dpqy70a6MW+sW28PMwWGkjX4fCg58bULQWXCrHC9zS9l7IFrKqhVUcv9qTSFWw6FFaMi50x2EcRb7EBhJAnfxj3Cri6K3FzoD0ttAGxdLKU0GnIkmR4k+6mcbTQKWBz2HN9oh9LHa/WaYH7u/wBSKxkzKDoqHCyfxaHuJ2R7L3HuXVYSBMKOYNtYDQec0Kbe/RhcUYptVqiO7h1MQIjuigUhi2WxZ08K1RmyptLZouAg6iIipRakZT0w2UbbKiDVX0jkQCPeK2pA8kRjwmIzPhro1J7JjUzpwGs6E+lVFa2YewW6e4e5iktJhXUBTLBsw1ysuvZ1jTTx7qJLNGOhjHhk9WY50tuYjrBZvXFfIFUBJyiBl0nXhHjR8UlJWCyw5XRN0e2JcUHEGMqoGAJ1IJZf6SaFlyKXZD8Pi5bk+49xcqFJ1zDXzA5d9bSBtlLFAaCJEacx4HzrRhjJ0NxFpLiHKIZo1BETxzLrHHyrMm0rRuKi9Gbxs7GMi5SMwO8SdPMk1lcVJPVElwkHsycYfWQdO+nozU1aOfPG4OmcX7zbgQKvlM2VW6zmKuirJqWQeWwv7T0e0fw2b5/krYD+1gCzgmFixAJm1b/lFZb1DuI7Y9QmGuHkAfTX5UTLO1fcAxY1dd7ErA4gKgNcI9NQ+9D7J6k3DvdtP2V0HvzV0uFjUL7zl8VK513Cv0uskvcH67e8k/Ok8rayPzHsFOC8hV2biXS29tFZmk65sm4ToQCZgRI3c5rt8PP3kEwMo9ui7bwBFo5WVQQZS2oXvksZdgQd5bjWs6bg0nrRuLSkkwLb6Cte61lkMBKcidSPKQo/eri4U5RNZ5RjIGbLSLiMdM0TPAzHuNAmtA0NGbN0f2h1ROntKJHeOPvpjhZ1aFONhaTO+nhS/h0AbtC4GAB39lxDDlrPiBTUs3JTBcDKUMtmWXrmU5Tz9OdOppq0ehvuCGy3ytbc8CCfDj7jVZI80Gipx5oNGiWRMEGQdxrknGZbWrMlHamLW1bZ23DcOZ4AVcIuUqQSEHN0jGds4NesN0SHYyYJAJJ5Cuh7uK2OjLBBGp9HLOS2o7q5N8zcmKZHqMNi9mR14oQ3k2nxHvosXcGu4UkuXIn3/YgU0NMNRMu6towyO7uqNloQ+m+BOYXBu3Ty4UNPtG5K4izsEfblB7KKT4s2gPkWH8NEk6TYGEbkkaPhHC24gbqXi0kMyVsyLHbAuPtC4zCULToQGymPZB8xPdTUMqWNIWnibyNjdcwYIGVSiABMpEkAISAQJnV6W5qY0oqhB2whUQdI0/lE+6aehJMQnBpAt7kgZlJ8PzB99bBeYQw1wlFyhvxSTqACfmo9ap6Glqfofo3iRew1q6d7oCfHUEetL8tMNdhVLWbMBvAkeX+9NcNKm0K8VHspg69bflrTrECGH5VCEoujnS1BWwBtO4QxJUkDB3tY0DE2oBPOAdO41qgfQYcNbVcPaEQy2renkq1lq2xluij0m/6NmH3gwj1FXk/Tl5A8SrLDzEK2pIRRvZ1UebAfOuRFXJI9DJ1Bs1/ZtrKoUbgAB4CutFUqOHJtu2VOkGzbT22e5K5VJLDfAHEbjQ8mCOR+IXFmnDRGeYO0FW2YnOx8pViP776cxwUEoroMOVysMWsMFFske0Ms+AzD3T7q09bMyeo8rs1RkyCABEc+OvqfWlVBR0Qs8jd2ZF0x2KLd1wi+zLEdxZivu08q5mdKEqOtw754WM/Q4F3tW7kjQ+YykjXjU4bWdFcZpjb8g10swS21tkcXg+h/KmuIjSQnwkrk/IzfpTgCt1HUdi4e13EA/H86LwuS1yM7GGdrlPcOKeQ0mMPRfbaWD1d0TaJ9qTNud5715jhvoWTDGWvUS4vhpTXPj37u8a+kG08PhtMzPcIkIpHkWaOyPf3UFcMmc7hsWbNsqXeZ/tPHXLxlzoNyjcP9e+j48UYbHbx4o41oKe12PWKOGdfiKxl0T8jOVmqbLbsiuPEQmtT7o3imu4u8gBIFsqeQmCD6xRMCbk/FAuJqMIvxQe+puokireKS1YNZoy0REzxVI3RWXEZjFZuzVUR47Z3XIUiZH9mtKDexTmo7idjtkLa2hcZFCo6hhG6QSrQJ0AYNpU4hUqL4ddXvX7/wXdpYrIFHAsB60sxhIrYjamFSM69ZcG4KASPFtwo2PG5bDODgc2f4dF3sqXekJOYDDQrfr6jSPw8gKN/pr6j8fY9b5Pp/ItbesF7Luqw34d+4/Ot48SjqYz+yY+6lytuS2/P5FHBYTrMwSVYagA7+Yg/Dwotnn8HCvLN49pVp59wawdghZEssdrmnMMOG6ZNZDy4JuHNDWt11T8V3eJqvRPaBTAWkGr5ynh2ixPhlM+lAyumAxQsc9nu0gjeFkjmJEj30fhfi17hXi12NO8k2qkRcXVWroR7jmvvQK+s1oyV7hilwoO2y0WMQeVh/5TWo7GZsbseqhIHDID4Aj8qy92Gewv8AS0xgR5/zGsZH2GXiX9WIo7GSbtkH8YPpLfKudhX9RHa4jTEzUsLerpnGAnT/AGiFw4tgwbrhfL2j8B60XGtQmNa2LW2xksAgDsMAPEqwUe8USO4xDcIbIzXcNhmiX+zkaAZh2H1Pcx9KrqzF6sfsDdDW0bmo+FCa1FmtRN6WYUPiTEa2lB9X+Rrm8Wrn6HU4J1j9TvYKRibQH6w/yNWOH/URviv0X6fuGemdmbAP4bin3EfOnMy7Jz+GlUzNeleKg218fcDQ+F/U9DsYdGAsPijXSTHUTXcUvEwfP/ars3ZIuKDH2wSIBCgcBHyqIpKtET9cKssHbYsAqh53E9xzfKgcTpjYlmduh+2UT1c91ceIGe5R6HXLYu3XuksWe4RlzSmRbQMhTmLENplB0J3a0fAopWzOb3tNQparetd630q1rddBs2PtZXwqdQHS48ra61X+0Ikh2YjtBlUsTMxPGjQknDs+lg+I4aUOJl76nFay5WtF3JdGm6S29C3jMOXUdkLeUS6rJUzp2WI1Gh7+dZyY7Wm4tGai9HcXs3v6r88AJgbDJLXfs1B7RfQDWN/Huil8eN/3DU5c/Zhq+5BrCYxLkfVblt8rDrGILaQewCDo27XWORmm4V/YL5cMsX/qItWuytvXy+V94j7cvE4u3J32Q5AMgM7s7ANxXtADThSvE9BzEl2q6OvRUlp39+pQ6XXQuGad8aHkeBHfNLpXJIPijboS7VzKa6dJaHsYxUVyoJ2sTmG+D/ffV0RwPb6tkyhtONUZSVgIWRbui4F1B19KzVHL4zg5LKuIxrVdPzwsPN1ZDXSIYLqRpPcefKtVYXNig17yarTfql5hXo2SjWAYEq5gbhqijT90+lKcR/a/P7Hn8WOsGpq2xB2v3PmKPw61ORxb7PqW2XKxQ+w/s9zcR57x50+tdTmPQE4rsMVIGlbMgkXKXClPbTTYxA52SPWRRIIHNnvR66blu+WkjOgEyfvPz8K3NGMctLLvS0D6gg3boH8VKZtIsewa5IoSkdUNpm9lXQmO4iufi+NM7Oa3jaXcaXh303xyJ3etdQ4ol9PcVOItIw9hQ3d2nAn0Q+tGxBsa0LG1VBsgMYJuWye7M6rW1ubjv8yLo9iG+qlgcrI0g8pg8eQYeYqupbS5qHPoxdY4W1m35Y8xI+VZyfEwGVLndAHFXw+IusDpmgfuqFPvBrlcQ7mzo4FWNFO/twYO4t0o1yJAVd+oOvhvquHXbsnFv+lXezhvpDGLmx9We3m1DMRAykNr6RTeR9liGCPbQqdJ3zX05Kvvbd8DQ+EVybOzj3S8wSLIkd/6s+ehFdBDiR3fvZQRIMb9WPlljfv41pkcqLOCRiikrE7hpIHCfKKiLi20dX7bDn7jVmnZd+qF8Pccj2GSNDxJmJ8vdS3FS0UTmZpf1Ehy2Uv2I8K5UVoVN6gLZwNu4yhkWXzDMvaOYlW6tgZmLMwN5FHx/CiNq5Wm/J6bdV6h59ou2Hti08FnClzIKQ2pVio/DAOUjdNEcny0isWPHHNKWRaJXXfppevq1dhW9jbguhkDsBo5Qi6GUK5yusjqyGZSCsk+Fabd6f5B44Y3jcZ0n0tctO1qnrzWk006S8yrisReKJfCtn6tXgFSqZvaUBtW7M9oGeAiTWdaUgkY4YzlhvS2ututnptr0277pFQ5Rcc2xCNNy6bLsWdzMq6zpvJhdTpuGhijrp6knkk8aU3bWkeZJUu9fzpvu9kvAYnrLofKFG5VUQFHAAD18SaTzSsZp6tu34l/a+C+tXcNhpgXbgBj8IBZvcpqYVzZEYlP3WOU+4RRrT+57RalvCLrWktDfQKJbmoCcqK+I2Wd4qmrLWaL0ZPs/DLMOARPiB4jh41dXuC4ipxqrDmGAONCgABLS7uZLH4ZaV4r4oo4HES7DNI2biAjCdxEHu5e+i8Pueb4pdlBnFWA6lT5HkeBFOJ0zntWU8PdRh9rlFxey093EdxBnzrevQH2f7hSBoIQp7WP2N79lR6tHzosAcwjsK3lwqHm6/FvzrUtzMNIEPS0zZw6cwD6T+YpLinUaOlwUbyX3IDdGcKl3EQ5IFvtDQxmBEZm4Dj30vw8E5WPcVkcYUupoK2oHMU+cszPpOhN29cJmbiIo7kIB/zTR4aUhqCqKLfSF/sgdYN20un6rAmfMGtQ3N4+vkebFcG1irY1KF19CwHuUVWzRWzTHfomp+p2539o+RdivuIrE9xbJ8bFi0CbjE8Xcnulia5WTWTOpDSC8kH9g9TnudZlJ7IGbzOnrRuGiqbE+Mk+yj3pfh7K2lhFl2ADDKCB7RhiI1iNaJlS5QXDLti6osXRkuWrcggKzAAk6hVlRqfa9DSMcuT3qx41p/c/2Xn9jpSuC57/ADqKPSuwtnEOLeXK0MoUzlECQY3EnNpy5V18cm1r0HuHyOeNNgjKWAAUqZ1Jj0UcB3miVYXcJ7PDFQWJzc/MxHlW0aiSXBG6oaYa2SqthLwGsupBkHUlQR6qaQ45uMotdzOVnV5kxlwiZVC91IxMSduwbjcMv2ZZTlWWZxE2wl1WLAkfrSRxCnfEUZJcq/OpWKTeSST1eiXfaqvzrRYwWe4+IRMl9YR7bZ8i9tSAq5UZSOwTm3HNFbVttLU3OMMccc5XB6pqrej3eqfWq30s9uNh1FlVyw14LftJuZ2U2yjpnItDMRMj7o7prsJJfNBIx4iU23dqNxk+iXatOlzaLTzLe3Ll1L1i1dDXJsuB1CqwuFcubPau6JEiGk+0R3VcnJNRfd06+hOHhhniyZcdKpL4m1y3dVKOrvqq6FQBR1Fu2ujq1u4UAAsExBuZVjOCMsGO0J03VaaVJf8AHmYlFv3k5vZpq9ebyt7dbV6CRhzlZVXhoSd3pSWRDFjN0UVVxtu9euWwiI+UnTtEBRv03FuNE4VxjK2xXjOaWPliuolP0fvyxS2WUEwQVJIB0IUGTp3Uws0Lqz1uH2hgaSlKn6/8EGGENDAgjeCII8RRU7Wg+2pRtBW2agCRasXKtAZxL6AGJA8Zgj5itism1sz3YNicZe0gqUEbtMikfGkOI1y0czi8icbHvDrMjyomDc4PE/CgxsvE5lyn2l0PeOBp1M57RJidnW7hzMoJiKtSaKcUxNcpkZwwOXTeN5mB7qwtTMnQB2/jYTFKIITqIPMs0kH0HrRoqvmCk2xm2W3/ACdjvIPzq5blx+FAbpZiou2V/Dhwf4if/qK5vFvtJHa4CPZb/PzUP9Gdl9Vb1gs3aaNfAeQ+Jo+KHLGhfiMnPPwC8R3HgRx8RzooEy/ad3MqmZz3QfW4zR7vfTKVMba6E+2o6u0hOvXId/HNrp3ZjWo9Wag9GSbMbJisTA7LAMMomSWbNoJ4GfOs9DL+FWaBsG3GHRSIKqAY4EKJ980Ke4tN3JsWcS4FxyPxH/X31zM77TOjw67CssdFcP1xvabnAn90UThX2X5i3Hrtx8vuWtrbPJQh2KqmoJOiwN8nQaU1kiuUVwSamqEq/tPIr3UjLZXTOCJd1UKWBgam4mm8ZCOdLcFgdc0vNeN9fXp4Ujr5Vcowa+L6JPVfm7sVse6G/el5+1edD+M6SdK6TQ/hf9OPkv2LWDAYQpHKJk/nWkgyoJ2V0itGkRYpRBndUKYQ6KXMyZOBu5o7gIEd0r8Txrn8dXKn36ehzc0byp9yfzHdrfGkkhewXiwxZE06so3W6wQjHtNJ5QOUAk8KYrspA8TXvHJfEn2fFrb867Fu6LjqBbdVtWLgV7qv2zbVAWGULlEZhM/gJA3RHdabLqGh7uEm5xuU4tqLWik3prd9NPOn1KeyWw3XHDrlxNiDdftZyCzcf+5qM2+fGRWYct8q1W4fN/qEo55Xjn8K0rRL/wAe7u8qYRxWIjWxac4pZAW8HJ6p7s5iWOiQsqJkFcu+RW3L/atftZhY70zTSxOnca+JR20XxW9dNbvuZU+zHXi3e+yLddeZ1BDNIzW1YQAsWiGWCRmFUqV0/Fkm8jWNzh2kuWKT1ro2tdblcXonQn7eU277syFOs+0CmJGbeCVJB1B3GgZo9rzNYmlFJO60sHnaS8aDyBLGLYOJDhSCADuPPu8eFVVMxJMu7ewFnEW7bjs3jKi5uGYQQj9xho4iPKmMeTlSY3wHGZOHm47w6rw71+aizewFy1AuLlJ1GqmRMT2SaZTT2PQw4jHmTeN3Xn9z0W5HDzE1ojlTLmBAGgyfutl9wmtIXzX4/Ky/s6LWNYaw9q04nf7AT42zSWdVks4OVucJeEn/AJ+46WW17jWscqkcrLG4Ml6wowuDh7Q5rx/Om9jnjAjAgEag6itFCThAr2rloDtg554GMpA8fzq4IFPYT+laFbWLOUgG7hwNImAp+dbX3BvYZ9j4jNhbQ/CxU+SA/OrbvU3VJA/6r9Y2i4YSlq3bBHA9hSFPmxPkaRlDnzO9kdSGT3fDqt2O9pNAMo0EDLp4aGmhQ9xIlDGvjvFQiZk+OT7O3I7SN6HtfBRTP946/iJ+kCs1yz1ayEbNI7UlmTX/ACnQa6iottSJqK1DVy2bL4ZoEMVk89SQBzM5T5VndgfiscNk3iRcnT7RgB3TmEjge18KHJAmthNZ9/ifia5GT4mdfEuyhr6AWYw7P/3LjEeAhPihpzh41CxDjpXkruS/yRdOdn37yBLbW1s6tdLFpOXUCANRpMTrGumhPypqm36FcLkx43zSVvoBDsCyUt2mU57gQ3iDGcgE69+Z5kQeyOVNxglHQK8snLnvbYzvFqpv3pQ/pXKyZBGZt3lwqjtYfgj5L9iezZQiYynmsA/CroMi4i8CxPKdPeN9aLIcW0A93CstmWEehF0PdcgRu+f9+dc7j5JuNeP2EMnUf8UYWloqxKUq1A962WfEslxQwsBVViY0zljEgfeyzqRR5J067i+FaTxqcXXNem/Sv811O7N6xeRLyK1rC3LTrdj7NZ7KrmCGYEOuYd06bsJxkk1pF7jU4ZsE5Y5tSyxknHq+rdX36On49d+MEJS7hcNaKmxlCOzG1IJmQ4GaeywmIMTOtSOzhFbehMuk4cRnmnz3aS5qrw27tLtd2gSxuLd7lm9aVrYZjbv3XVBlVZAUqTvzyAwlRmOpBokpNtOPk/zzBYsUI4548jUqVwim9W618uXdaN0tmgXtQKR9Wuq1zB2u1cvE/e1fLcFsDcWzFhA3TxNDn/se3eGxuTf+og1HLLRRrptau+6kn6FTaIF+0t1Xz9U7DdqFzZcpnUn2Gk8ATxqZO1C10BRTxT5WqtL9r/ytPLoGtvixZ2Tdurbth2tdXmVVDS/2Z7QEz2j6UXHyuFoFwuKeXjY43dXfotTOujRy2ftJW2ASp1ggHUwBMBmjNznka5+WcPe8iev5S+Svy80d3j8cYzXJ1per2+fd/kL7F2r15uplDWSFzzoSxOhTXRgqu8/+GaDxTnjUYp05NfK196XqLcRgycLBZb7St14db6dyrxAnXSd7EcM2rRwnviuxSWiPS4qcE0krV6bBG1EbvdVoDK7LeEvQd4Hp+dWmAywtE+2LkXcLdBnsvbYxyIZRPgzelK8WtmcZQ5Z5IvrTX7MbcFdkDyocHqjm5lSYSIp45JzZx1y0MipnWZHcDw9Zq7a6EoRNjbdWzfzhGZCDpu1O4xWVNJ7lOLrYE7Vu3LmHuC42YtirQH8CMBHCAaIpdmwTjqkN+Ft9XZRd0vcPj9mNfcamJ3EJmjT0PMFtnC2Ll03sRZtu9wyHuKrQoFtZBM/cNYS1b8Q0nol3IZ9kbYwuJn6viLV0jeEdWI8VBkUSjBdu2DvFQgm39khpJGdtdNN87gCdDEnwraYXmB16ybNxmYApm7AGrD7xPEjVSBzoido0u0qCbI7PhytuQqZyDJgsJWDG8Ef3vGe8raxkcBFZtR2e+NBvjnWGCTEJkZsqKJd2CL4nST3cTXJlFynXidmElGFvojUNn4NbNpLSeyigDv5k95OvnXSSpUcecnOTk+pU2yZQr+IhfIntf5c1aitSR3AZ1vg8j+Zp3+2hnaIB2v8AR3ZvMblu49i4dTHaUk6k5ZHGeMUN+AfHxsoJRasWMZsi7hnFq8yPmEo6SJjTtKR2T5mrjfU6nDZ1lV9xDlO7fVjJR2nehTP9+dYnsZlsFfoqTPcvNwkDzj/WuXxbuaEMrpD/ALVuaoo51eGO7OTxM6Sj3sX0t2S4vJL31vDq7ZLZCWuta6wkaqNCCxkLk0G8GpVd9e46eFZORwdKLTt6XorpePhu7170wYhLgS8guOlwkXFRE6y3Gg35AcrMpLDQ6nz006avX5g8coOUJOKcV2W2+V//AC3SfZ3W3pJex0Yi0rupe5bYWxY1zH2mZwxIygAZTP4605dpJ/QzDA3gnKMdItW59OiSrW3/AHehTzm3ZNq474hlJZ7BQG46MzFQSpyxJBLagwRpMDOqjT18OoaTjkze9glBOkpJvlTSV76+mjWj86F2+74cXMGuRC4jDdWoBIch0LD2CY1G4Rw1NY1cbh8jTUFnePiXbr47fdo9d0unf8jq0+Zrt24nVPct9S9tiDAGZhcLLvgEnvC89KDxXELDjlNrVqku99CseO3HFF80Yvmv5Llrpbr1Z01oMCpWQRBUxuGmXXSQGCftXHPCvKxnJO09e/639/JLvOhzNO0/X86aX/0qK6kG0di2WVgdMyqCLcjKAOyonsj290feWdZNNYss+HqV3JXdq/i3t9+ivuproCt5JRbXwy5lfV97rfb6OuhQwuwrdu3kR2g5yZiSXQ2gZgbgTHIsQd9SfH5J5OeSWnLW/wDa+b69fBJoazZJZW7Xcvk7/wCfK0Ato7Fe12lbMgCyTAIJmNPAA+ddvg/akOIkoSVSd6brTxOrwnERcVje+teX8XXoeWrgjXXw1+FdIPJO9C9gmM7o8YA+daQvlSaCW17LXMMSCPsiLseGjR+6T6VjiI80Dh56hmjLv7L9dvqGdhXi6aGCRoeXfSOJ6iPFRqy2dk3Dvvt766OpxbR9/wADPG639+dQlgxF3aUiNizjL4RrhIkf8QUx+zYtflTsf016icl/V9RyN4dTaZuzPWHXTep+VbxLQrMrZh3TC6lzGuzHs7yRyLO0DvMgedDx2k/Nhs1Wl3JHF26LuRkRVCgBckDcZBJG9v1qJGPLqDlOwxsrpptDCMpGJZrU9q3eLXRG4xmJcfukUVeJiLTeppmyvpG2fcKrdu9QzqGXrFhYYcbgkK3tb+LbzU0Nt0M2Av4W9DpesXW/Fbuo3PdB7zV6lc3cFOo03+k/IVmyA3bThLTandzP5ViU6Vm4R5pJA/oTgc91rzDs2xlT9ph2j5KY/epPh423JjvFz5YqC6jo5inDngrGNLqOQLf0j4t6UTEtTcAVhBN3wzH3RTL2Dy+Evq/wqqBszbp7iP8AmwPw2l97OfyqHY9nL+m34i690neTVHQBu1LoiBqaHMzJhToj0pXBoLYCFyZbMWnU/qjTTnXLzXKdpaG5cJw/w5svLLuVaeY8W9oDEB/uXQvZg5hqDBUiJHoaJiejTOP7R4RYHCd80X1+z8fxEOz9uYe0gXr7Ba4oFxmvWwLfA9Wo1uAFnbLMye/TfJNXS/gx7zDkfalXLsv93m7pN0le3yC+xkX6w7YfGpfQ2lDm4wc5lLBMjIVBHt5uR8dMxhJT0d6dTWbPinw8VOCT5nXJS0dXd2+6v41j2fjHGGy9WqvavFTeBtdWCHIu3lBOY9nNPZ1k674zDm5dtU9+nixniMeJcRzPJcZRtRd823Zi+m9Vr6bEe0tsWbGNFw4+wouWiLi3CjQEIyBQhUyTcY6/rb+G/dz95a6iseIwS4N45w1jLSnTfNd3d9y2Xdt1Wr/TjAKHCL12JDs4v20W2rM0nMGuGRo2XKZB5xrW1w7StrUxl4+LaSk3CkuS3ol06LfW19Ng1h2zzeKlGuBZDlSVUahSVA0lWYjkrfiryPtPiVmzNJ9laL7/AL6eLXcdbh4OGKMGq6tLvfz1SaXm13BfD4VkBukFQgVgG36yAW5feJPNnPAVMOGeP+s00o699+Xy08Eu8Fkyxm/dp3drTbpt9EvKPiQ7VXIQgObQMx3lmbNqV820723aULiv6dQu3u2urf2S280+rCcM+dObVdEu5Kuvy18vEF3RMAHViAOI10kniIPmIO9aUTS1ey1/PX5PwY7F1q9lr+evyfgydAArvwCNc15R2Z/8u2D50Xg4ylnjHraX11+rfyObx+SXNjxRespxjp56/Vtegi28SwGuUeLfKZr3Lo9g4Ky1hbpmZ/hUD3trVApxVf5/ga9h3czZWEhlKmZ3MCDpW90cD2pjrDJrpr8mV+iF0qxtN7SMUPiCR8q5tcs6Ec8lkgpLqNT4lp310Tzz00OlvNzqygCh1pDqPintEjNr97Ht7rMf007BXBeQk3/V9S/9Jh/5PDHgLk+4gUxw6phoS7foZDjL+a8xI3BB5BVHxqp/EwWT4mE9mqOHrVA2SY60sGdT31pGRYxBhtSd2nHyE8KHMJB95GSDuHuEmqRqy3g8SyTlZlnkzL713VG33lpDz9GOLvPiHYtcuqqhVS8WdM7nfkLQTAP8XhQcuRpVvYfBiUm221R+jtnYbq7arCgx2sohcx9qBwE0WKpUhecuZ2d4g1ZQHZpa4eRC+gk+9j6UxiWgSOxU2YvaY93xNFkFmSM1aBmK/SHt512heVVUqmRZJI+4jH+c+lBlNp0hnDx0sK5aVAixt64w3IP3XPv3VroaftjJsoou9HdmX9oX+rD20QDNcYKZC7oUE6k+g9xWzT5UbxcfnyPpS8P5Hmx0U2daS64J+xDM9zOWMhTJI3c9IpKM3epMsL7T3fUD/RyrXGa/lZLJYraUmZEkzPIFSB4EcKZeN/H0aAZuMvCuG3qXNfhX3tsUdg3LlxoTq8u4dYxIGvFQs+UU84tM5kmmaVhtmfYxeNtp1gKY8gRpQ3T0oibWqYkdLcPYEgC0T3BQflRElRh7iumGXcoJJJ7lAmBu1J0HKhwXUJNpaDz0H2ObtyCECoJJgiBoOJMnuANI+1OIePC4wa5mnu6pLd/8a/Ib9n4k8nvJLSP1fRfd+Xiadgb2FtwzZrj8gOxwjKGiRAQCf1d0mvL8PPgcDU5tzkvDT614vXremiO3mhxWS4qorx39avxuvHwCNrblpwwghiCSIBzbiAO+AoE/iXnFdKHtTBmTi7Td3a6fia+YpLgcsGtVSr0/NbruYp4hyxLEATrpouuuhG5YA8gDvQ15vJNzm5NVf5t+dVtJHchFRSiunz/5+9raSOxgyYA35deEG4YHmLYdvFzWY3Vpfkdfq6XoZ98o23tf0j/mVLyRF0hxTfVMVcXQ9S+TuBGRB6fGnvZ7eTiU30pfn1PLe0ZNZ1FP4evj3/OzNsDevLauOC2YRGoO8oDp5mvZYVFzoqOWfu+bmd996lrBi41v7RnAJ0hhvl9MoOunCuhhjHmei+QHNxOaMezOSvxYd6PYSL1o9kkXBI3HeOB1/wBqbytPFJeBzoOXvVK9fqErOIVdqXFUghoJjUBgBIPIzNeczY9bPR4Mr91yjbiVhjR41Rz5pqTs8BrRgErvpDqPi/h9nrfv2UJPaxmJJj9W3dj3qK6WGNwXkc7JJrJYW6XuUw1q0YhgQ3LssT8qHn0hXiNcKubLfgYbtpwcS5Gk8u4D8qvGqirMcQ08jov7MbQUQAXccNKsgo4/2qzIuJFaEmqNE5URx/vvFUWax9Dt7D2fq5vOAXe4ywpIzqIUMQOzCy0niBQNPeW+g4k1gSj1N6sYhHEowYHkQaOJtNbnGKEa+tQgEtiLQ5tLHxYlj/NTcFSDLc+2aujnwHxq5boue5DdOlbMH50+kJpx91pibjDf+GB/pQcnxIXe8iDCNIHAAcDA07t1W2UkNHQLa/UYhzoc1sgDSWIKnKCOME+lK8SuxY3wbXO0+qGTGbVQ271i3Yyi7ZuFsz6nR8ywIJMDQyZ99JcPKPvYqW1r6ujscVw2T/TSyLXR7eWn53+hS6B7QuYXDG26akkqGPs9qQdO7cO8+FdPLng8ah11BcD/APj+WcllzvlWmnV+fd+/kVtnbIFq6zL7Lkty36xpymtxyc6RzfaHBPhczj0eq8u70D2N2iRbjl/ehrcY6nOkxB262Yn+/fW33GOtg/BoIUZZ4+fh50KOiNvVmp7CwPVWgPvHVp5kDQnlDD9154V4L2nxf+p4hyWy0Xl/L+qrqez4Phlw+FQe+78/4ql4x8QrZuLPbEjjp2uPCdTq0jiRcH3qTxuCkudaeG/p5aenLrpYeUZV2Hr9PzbyTi/7Se+iDtI88wykEe1xEhhGYzOstGriNzhjVSxTvwaprbzXd16K9ItMUHN6Tj8n5eVdPpekWcJYDtvjXtDkNZMjTerf+pvBFCm1y8y+X+PD6/D3M08jgtvL88mv/Hqi0xhSdzHWOTXOyg8rS++iSSxx1/K1+TewtOXL5L/67/OTBHTIlcBfjeTbQR33La7vWnfY8KnFvxf0Z5XJPnzSkzOdnNdyPo2pH3QOKncK9fhr3mncEg+xQTwhulYYNAZolMo36dob/aNdDDSn6As6uAx7Bc9baU6iRA3wRrI8ppjNpjkxPHrNI56VqMLikxAWFc9s6+0N5PKRHoa4WRWd/hp2qG9MYt1VI35FbxBkfKs4pa0VxOLTmJKOIgm3vpFIfA2wHUYjDkmB1+NM+d1fnXSx6RXkc6Xam/ULdIXtvaKtrlt9nnmLgKV79feavk94q/OhvnljkpLuMI6QWsuLZdNNNNx04HjrW80OSXL3JfsBwT54uXe3+5Z2a+lDDMuYx9KsyLuKwxKNd4LcVPMqzf01iT1o2lpZRU1RD9IYT6OMA2FsJdw69YtpA7oWR2bKMxLKRJmd81TWo4sca2I8H0AXDoyYa60MwjrVD5BJLhSuUkmRv3QKHKF7m1k92qRSfZ+0sJHUG3eUMBkBykqAJcFmGRpnsyeetaguXQJccitoZsJty9dTq2FxCwylbiwROmjCQd/AmjJagJYorUP4sQPAUwgUTnAL9n4k/l8qt7kluUcUYFbIfn/p7g5e9ek6YtrY5ahnJ7/u0tkl26AOOrfiCcCdI7q0jAd2Dhm6xbpU5FjtcCZGg56TuoHFSShy9R3g+HyN++a7Pf4+HeW8PiBdVHKhWyAaFt+8kyTqTy0pLHjSvW9fl5HvfZXDwhgWRbyVv/CCaYidaNQ+4Fyxczgpmg71Pfy8KJjlys4/tb2euIw+K28/52KGIxLZTJMiQQfnT6Z86nBpuLWqFzaN2defwqJmGi50A2W168HYdi2ATw7X3V9dTy46VxfbHHe44flj8UtPTq/zc63svhPe5feS2j9X0+W/yXU1AsP7H7XDwL6dzDeAa8Xbf55fxr5PZs9RT/PT+NfJ7NnoXx+J36689NObZD96qrT8/Ovy5l0Kv8/PxLmXQ9Om+B3jcO8cwMhPhYTnU/PzzuvOT7itHtr+fe0vOb7glhMC3VtHZ3A80B0O/wDCiwfGeNExY5tyn0h+X5WKZM8edXrv6tf5k7+hEgLOJ4zcP72iDyQD1oGSMnLk6uo/LV/VinHZFDHS6fbf5yf0BfTViMGRxNxPc2b+mu57OVZKfczy8DO9mYpwskaZuKkD2J+VenwJe8dd33GofCF8HfdnyEQJG4NxUNvJin8Wk0VmX9Nh3A3TauZ1AJt7gTE5pU6+DU1lpwp9RLDyrJcuh5traRxDIkhLRMOraklgQQY14xw3693Lnhb5lHWt/wA7zrYZxg7fXqMuybGWxb0ObIoaZEQXEAHhpPmKUxxUZcr3qw3EZVKNR2v7F0GmREWbG3MPP6VPMilPdy7hp5Y94DwpzXMNB0LYpvW4fzpqSpeiFMesn6kvTXE/oLSE5yoaPUAk8pk+QOkV1PZuK+2+m3mKe0M1LlT8/IyfbNopiATrmCsOPZPsnzAB86X4y3mbfUJwjXuq7izs5tKWQwy1i2kbtw+dWUcYm1/+LJgwcbvjTS1GnnNBfx+gb+z1KPRDZLYnF2EC5lN62H5BSwze4GtWEw4J5E5RWkdz9V3DVDKIDicumUxzH5VDE8TlqmVV3Sd8k+taQTbQ8waTdXuM+mvxokVqZm6iEMe+lHQCJ3htLa+HxJqupl7lDF+yfOiIhkXStFxFgWh2T9Zu3C0TOV7ibpG/n+rSGV8uRs3jxe8T1rUDbP2Glsgls8CIK6eO/XwrLzyqkNcPw+LHNSmuddz2/PAMtdkRw+FLSdnU4rjnnio8qSXcVVwiqABIHIVfN3BuG9rZMGJY1FOu87XDjmarnaD/AP73L/tX1PrzG2ywTO/WtRnbpnW9n8Z/q4S5lVFva1nrEW6k6+0OXf7oprHPoeW9u+z3CTzR9fsxPxaZ2W2DDOyrPLMco95o96WeYa1ovbOZkv32sMyp1tzLBJlczBZ/FpprQM2DHlio5Iph8OfJinzY5V+3yGjDdKmXS7vnfBidCN3evvPOuFxHseK/T27jt4PakZKsqr9v4GjD35iVK+GuXh7hkPjbHOuFy3qla/P31+Y8uLxS6/n86/8AuZawx13bgWy+C5sscuyF8LYH3qDKMounv4/v9/N+ASU4yWjvpfm6v635y8AtcuQcrEmQUnmWJDEidwt2p38eNMY8scW97avfoq9La27hOMbXMulP5U0vWUiHAdpi/wCIyP2QIUeg99L8PG+IS6RRxfaGTRr0+W/1sC/SHdyWbURreG/lkufOK7nCR/qvy+6OYkZ9szaRAQwvacDSRvXv316Hho9uW+33GI7B8Y+b2Xsakc83sHy3rTuNdpPU1l/TZ297UnTU/wCnyp+S2Rxsk61LlvZlu8sXBqSO0DDA6wZHid/Os1y6ozh4iS6hIDEWv0bdapZzlMAhSQVVQTGmo4aRS7xQlK5+h08fFwcaaoNWbxKgkEEjUEQR5GlMsVGVIPaeqMRfj41S2Ay3Y27D34H/AA7/APOtZym8G5z0s/6yz/gr8Lldj2Z+l6nN9qb+n3M+6Vfp7P8AgWf5RSPGfqLyQ3wfwPzZzgaWGmWsTuPhWig1i/8A9D/55/8Acaln+oM//wAzv6GP+qX/ABF/kuVt7o6/s/8A9Dn/AO39zfLtWJFa7UNHD7q0ij3Zv6Q/sn5USG4PL8JPtLd50VAoli37C+A+FRGeoOxvst5/Oiohj9/2Lfje/wDkXq52f9RjPDfC/Nni0BjJNh/YvfsL/wC7brPRmXuvzoRPwrJZ9bqmQi2l7SeBqluej9gbT9PuEdmfoH8W+ApmI17X/Sn/ANL+4jYz9MP2l/mFPRPmktwl0W/ReX50J7BEXsT7af4ifEUDN+nLyf7GjQD7Y8a8Vw/6yNdD1vbHh86nF/Gd/g9kHNpf03P5blLZen/b9g/D/eP7omwf3fAfCicF+ozyvE/DEDdOPZtftH4V28HxsAthITda/wAZfnXc4P4peQeGwyXNx/ZPwNOY/wBSPmbyfA/IDNvHgPhXV/uOBn2Dmz+H98akgOMK4fefH50CewzDcK8/E1Ui49fM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28575" y="-1790700"/>
            <a:ext cx="599122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28" name="Picture 4" descr="http://www.trainbellresort.com/wp-content/uploads/2013/08/FreeGreatPicture.com-24621-hd-women-shoppin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2057400"/>
            <a:ext cx="6108699" cy="349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3.bp.blogspot.com/-RRVYtdXBLeo/T1cjJsfmr9I/AAAAAAAADEs/aUG25Q4_kUM/s640/shopping-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895006"/>
            <a:ext cx="2438400" cy="4429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90600" y="5791200"/>
            <a:ext cx="571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faire les magasins (m.)</a:t>
            </a:r>
          </a:p>
        </p:txBody>
      </p:sp>
    </p:spTree>
    <p:extLst>
      <p:ext uri="{BB962C8B-B14F-4D97-AF65-F5344CB8AC3E}">
        <p14:creationId xmlns:p14="http://schemas.microsoft.com/office/powerpoint/2010/main" val="1540280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457200"/>
            <a:ext cx="6512511" cy="1143000"/>
          </a:xfrm>
        </p:spPr>
        <p:txBody>
          <a:bodyPr/>
          <a:lstStyle/>
          <a:p>
            <a:r>
              <a:rPr lang="en-US" dirty="0"/>
              <a:t>Les Activités</a:t>
            </a:r>
            <a:endParaRPr lang="fr-FR" dirty="0"/>
          </a:p>
        </p:txBody>
      </p:sp>
      <p:pic>
        <p:nvPicPr>
          <p:cNvPr id="3074" name="Picture 2" descr="https://encrypted-tbn2.gstatic.com/images?q=tbn:ANd9GcQG1TQhMpX9qWIFEz7sZC-Yu57dvT5fLIa8mfGGyeahP1rr-VxJ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70866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4000" y="5795554"/>
            <a:ext cx="571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voir un film</a:t>
            </a:r>
          </a:p>
        </p:txBody>
      </p:sp>
    </p:spTree>
    <p:extLst>
      <p:ext uri="{BB962C8B-B14F-4D97-AF65-F5344CB8AC3E}">
        <p14:creationId xmlns:p14="http://schemas.microsoft.com/office/powerpoint/2010/main" val="1540280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457200"/>
            <a:ext cx="6512511" cy="1143000"/>
          </a:xfrm>
        </p:spPr>
        <p:txBody>
          <a:bodyPr/>
          <a:lstStyle/>
          <a:p>
            <a:r>
              <a:rPr lang="en-US" dirty="0"/>
              <a:t>Les Activités</a:t>
            </a:r>
            <a:endParaRPr lang="fr-FR" dirty="0"/>
          </a:p>
        </p:txBody>
      </p:sp>
      <p:pic>
        <p:nvPicPr>
          <p:cNvPr id="4098" name="Picture 2" descr="https://encrypted-tbn2.gstatic.com/images?q=tbn:ANd9GcSJrwZCVRvuRXfnRNm3DPVf2EfGgX6lPwWscMqWMrKpluZdPg7hPQs3egT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00200"/>
            <a:ext cx="2628900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t3.gstatic.com/images?q=tbn:ANd9GcQJlFryDsgMTCzg7Qtt3DdhWqwD0aeBwcoUUe_0kv7NKkFrYmwV8E0-zUgv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581400"/>
            <a:ext cx="2324100" cy="197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bubalu.co.uk/wp-content/uploads/2012/03/adult-party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028" y="1600200"/>
            <a:ext cx="5237421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90600" y="5791200"/>
            <a:ext cx="571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faire la fête</a:t>
            </a:r>
          </a:p>
        </p:txBody>
      </p:sp>
    </p:spTree>
    <p:extLst>
      <p:ext uri="{BB962C8B-B14F-4D97-AF65-F5344CB8AC3E}">
        <p14:creationId xmlns:p14="http://schemas.microsoft.com/office/powerpoint/2010/main" val="1540280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danser</a:t>
            </a:r>
            <a:endParaRPr lang="en-US" dirty="0"/>
          </a:p>
        </p:txBody>
      </p:sp>
      <p:pic>
        <p:nvPicPr>
          <p:cNvPr id="2050" name="Picture 2" descr="Image result for dance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762000"/>
            <a:ext cx="5791200" cy="3648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7226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457200"/>
            <a:ext cx="6512511" cy="1143000"/>
          </a:xfrm>
        </p:spPr>
        <p:txBody>
          <a:bodyPr/>
          <a:lstStyle/>
          <a:p>
            <a:r>
              <a:rPr lang="en-US" dirty="0"/>
              <a:t>Les Activités</a:t>
            </a:r>
            <a:endParaRPr lang="fr-FR" dirty="0"/>
          </a:p>
        </p:txBody>
      </p:sp>
      <p:pic>
        <p:nvPicPr>
          <p:cNvPr id="5122" name="Picture 2" descr="https://encrypted-tbn1.gstatic.com/images?q=tbn:ANd9GcSjrlDNcmYCm7c8hazGcBBgkgxFWiJXp08J2ENEBeuNKl3-rrsjrw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00200"/>
            <a:ext cx="705802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90600" y="5791200"/>
            <a:ext cx="571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jouer aux cartes (f.)</a:t>
            </a:r>
          </a:p>
        </p:txBody>
      </p:sp>
    </p:spTree>
    <p:extLst>
      <p:ext uri="{BB962C8B-B14F-4D97-AF65-F5344CB8AC3E}">
        <p14:creationId xmlns:p14="http://schemas.microsoft.com/office/powerpoint/2010/main" val="1540280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457200"/>
            <a:ext cx="6512511" cy="1143000"/>
          </a:xfrm>
        </p:spPr>
        <p:txBody>
          <a:bodyPr/>
          <a:lstStyle/>
          <a:p>
            <a:r>
              <a:rPr lang="en-US" dirty="0"/>
              <a:t>Les Activités</a:t>
            </a:r>
            <a:endParaRPr lang="fr-FR" dirty="0"/>
          </a:p>
        </p:txBody>
      </p:sp>
      <p:sp>
        <p:nvSpPr>
          <p:cNvPr id="3" name="AutoShape 2" descr="data:image/jpeg;base64,/9j/4AAQSkZJRgABAQAAAQABAAD/2wCEAAkGBxQTEhUUEhQWFBUXFh0aGBgXGBUVHBcdHRcaGBgYGhgYHCggGBwlHBUYIjEhJSkrLi4uFx8zODMtNyguLiwBCgoKDg0OGxAQGy8kICYsLCwtLywtLCwsMTQvLCwsLCwtLCwsLCwsLCwsLCwsLCwsLCwsNCwsLCwsLCwsLCwsLP/AABEIAMIBAwMBIgACEQEDEQH/xAAcAAACAgMBAQAAAAAAAAAAAAAFBgQHAAIDAQj/xABIEAACAQIEBAMGAwUFBAkFAAABAgMAEQQFEiEGMUFREyJhBzJxgZGhFCOxM0JSYsFyktHw8UOisuEVNFNjc4LCw9IkRFSz0//EABsBAAMBAQEBAQAAAAAAAAAAAAIDBAEABQYH/8QAMREAAgIBAwMBBgYCAwEAAAAAAAECEQMSITEEE0FRBRQiMmHwcYGRobHRM8FDUvEj/9oADAMBAAIRAxEAPwC7gtbV4xtXiuDyrEkuDjavGNaTSaRe162Xcb1zvwcQsDhQrs19zU2UXBvXoWo+NksPjWx+pzK74hwCa2stJGbYZR03q0uJsKBuOtV3nsVh866SCixfw2FJa9E8UQumt4I/Leh+OmBI3qZoZKerkKYGUE064KQaB8KrnCTjVzp5y+TyD4UKBaD8cm1LuLXzGi8T7UKxHvGilwCiBiHCi9K/F3EcIiaPVqYjkN7fGpHH07rh7Je7G23aqkcHrWwhe5smY7V3hxXIEeUdhvUY1tCt2A7mntWZFtPYcMVjB4MAU2tGbW5i80jD7MPrSzjHJbc0VxUYBA7C1BtQLW6XpeOCithuXI5u2bxoRv8Aaucz12xU3ICorRm1+lMFs1JrwV5WVoA1+z1wMUb8zGwHx2Y/ZTTNg/2i+lz+tKXAsiLiCXYLZG032uxGm30JpuweGZtenfSvT1Nq8frIas1eqR7HSSSw2KvFuZtJIyj3elLRWnHE8NzEg6TvyqFLw5IOhq7DpxxUUR5Mcpyti4FrNNFpcuIFzXGTCEdKd3EL7VEC1aVIkFcBRpgSR5WVvava6zNJ9qY+TShNDsBjLsBS5m/GCvESo5Ug4n2jNG40i1FTEl8MwHOvBKO4qhp/aVOW3bavU41mc2Dn70LdchpN8F7HEoObL9RQvMsWpYWINu1Ujis5nMlvEO/qaZchzFhs5JPzoluC7Q9Z35kFqrfipbLT7HiNUdKXGWH/ACia6W6CQtwP+SfhSJMJWc2ud6essF4yPShuDgVZCKGMG+AZzUeQFhsvxPPe1WLw/iW8JdXMVHEoKGw6Vzyeby/OkSfqGhshn2rhId6jYeau+qsZxquEjkYeIAQL2v3KMo/4qr7ibh2E+aFrkna2y/HlyverEiQMwBta+9+3WoWKwUJjaVQxUM1gSTZgdLCxNtiDyoZNpclnTwU1TRRWMwrRtpcWNYkLIylgQLg7gi4+dN2PjDzjygm+17c+n3qJxSwWFYWKtKshLsvIbsLXt/N9vQUcM2qlRmTpVBOVkXO3BddPumzfX/Wo5yjVcAgNzAJ94HtRngjImmn0zA+FGBJIDflfyoOxY9ugbtVoycHLe+HEaOU3WQF1v373FN0urQEFGTplOLwzMU1BQw9CDQeaJgdDCxHSr2zTBJhowtrtbzEcifQdqrfMsuBlMvO/+lLeTTyUe6aqoXIMrJB9KHzx6WI7U6QpEis9yzkWC9B03FKWIw73LEda7HO3uwOqwRhFaUR0a1XP7GYmxCTSvyQCP+0T5vsv61S1Xv7CXtl83f8AEt/+qKiywUlb8COnk1Kl5GjMMvXt8KW8zw6KLWpszHEbUmZrISTU80eihYzTAI2423oPmGGCrR3GCgGYuaCL3AmqQtYhajaaIzpUUrVUXsRSRx015XXTXtFYNFvhX8J1cW2pMynJBPPpY23p7waSS31kbilv8IsUxAfzXq2DjdMky0t4vYJZlwhBFEWL3YcheovDxw6qfF51KXClt5AxX4mhfEBGGIFlBYHSAoJte1yz3HyA6Hl1CU4LZjcGq7RpmOLXx9UYJUGmbCZ0JBZY7WHO3aq/xmfM/JSvwYgfQWFdMJxFMnuLGNrE2ck9OrGg7yaqhr6ebbZdPCk+sMpqLxwoEJ9arrIeMJ4XDeUiwBFun+NPfFuNEuGRxydQw+YoG00Y8Uocivla2jvS7mGOCy7UwJJpw7H0qtJ5Xdz8axNrgXOKfI6JnqhLXFd8mxy6feHOkI4Fz1NdYMFMPdJpbjfk5FtYXFA9fvU041AN2H1qp8LHiVOxP3qU2W4iT3mP3oNJoX43zYsQEchCtvKxte+97dbEU4Y/HO+Fjm8pSaIONI0gG15F57aWJFV5iOG5CiRx+Z2k69AR5iT0UBbk9hTckQSPDYVSWjV2vf8AeupdyR6libegqmeHuQSRLL2lHo5fFvd7fhvYlZhLqfb5WrjhsraWQL6j5nc/0J+C/CmvEwIGkXwl5IYStgQTrLliBsv5irbn+UK0hg0RuVN2dxCpG1yzfnSbctkcDsIfWlY+n0y+gHV+1VkxLt8v9vvkzL8S+EOlZAykgkEL5udiGtfYg9bU88NZ4szeNNKkbKSNFtOoEDcnqP0qscxm8WKWYbAS2UfwoBZR9rn51GyrMW8N7MQ4sLjsb2/Q/anVb0/oD7O6jJFvW78Ms/ijFKx2N6Rsxk3qRJxIs8YURFHUAM17qT3W+4+FDmkW41dTzrzs9qeln3XRdP3MHeXByaLy3tUCeInny7UcncWsBsOVBZ23NKT3LpdBDHBTyLd+AFmGGC7i9Wx7EMzjGGmhLWk8bXb0KIB90aq9LAixFxUfJ8W2DxSSpc2Pu7jWDtoNv87Cq4T1LS+T53rOlWHJ3YfK/wBi+8yxCg+YgfHal7F4iHkHUn0INTOJcskbDRtMAJbWYLe1wSLi+9rWpYwUfhIweFjtcNGqGx7aSQT3uO9C1boFS2si5jKOlqCyw6qkyyPJIQqN/d02+9Sjl7It2pemjeRXxeFtehTCmTGGhpiHajjOuRU8XoQRAayp/gDvXlFrO7aLrXCrENUjqg66mANu9ud6WZpcAr6mlLsCeWwPp1NBZcHiJ5mQan32LuEW1+ZdyB17/Cpa8JOCV8XCKwdbl8XAFZbKWHlJYH313HYj1NZJS3RO4Y4LfcacTmEAjUWupAPlNz0Yb/0pS4paDGMPDZllRdKq1gpsbkE2BB5m97X5+hmfL4oYXMuIwrGMX/Ln3PoLKVJO3P1oHnmWko8sAOIjSMv40ayFdnIZC/hi7KBe9hsb2saGcZ3s7Cwyx+lCgYtOpXDK42tt8wf6WrbDkA7i432vbptvY9bUdwfD2MxsUc8OGZwV0lg0YDaSQN2YXPSumG4IxrymFYh4ypraMyRhlQkBWJLaSCb2sTy3FMV+RinFeQRGaasDmmrCaGO8ZIHwO4/Uj5V63s4xyi7CEW53k3H91SOlD24KxMs0sKeGHiWMuzM4UmQMRo0KSwGki5tyPpXal6g5pRcaRouaqEIYit8qy+KY+SmGL2cRCJDv4h1FrMzJs2mygjV2Nz3PpczlPBZiBZDYggboRsdrkkgDfasWWCZG4SAkPDI7VKi4fUdKcI8OyxqtlctKRcLYkaAbAty8wtfl5vr7j8PZmOyjxGRRvvpFyb8u30PWu94xWZ25iquTgV0TLRR0RiuEthc9gTyJ5C/Ic6z3jEH2cgK4oj/CR+4blfO1r2BGwA7C+9udqXMuxgkaN138kz39NDIP94CmNMema4qGKQsIPwqyka2jZmaQ3toYCQaVXe7BfOLBr2hZvgMLh0kODUxqvlsxeQOCSCbs10sWJ6D409dRo2lweb1XsnvN5MPzP1ez2ojY1tAmY8oyZPkMOpA9fPGf71CMxxPhRxx76RHLq5X8kEY2PQs7sL/94e9EWxC4nB4ll/bFShQAtexXcfFbn0oTmOmWSILurq77/wAImX/+S0+bTVxPEw4ZY/8AMqq7/Jf+kQYTTgLHmx1H5/8AL9aW8qF5Cm/msuwJPPoBuT2A5nanzOI/ySOwpHybGth8Wkqe9HKrj5MDb4W2+dLyLTJUW+zMjyRnL62M8/DmJwu+Ji8LxSTGpZWIVbCxsTYi4+tRmw4uSd6ZeK8+fFNCZLDQlrDbc2LH62HyoDM4AvXl9R/kZ+zeysHb6GCyqmlf+/8AZGxEgUc96HkcyalJFqu7VHx72QUqPNIDqpOUXOXC4IQe9EMiwvi4nDra954/+MX+1CozUvA4oxSJIOaOrD5EH+lUcM8FvuQafkujjHOdM3h9B/XnXuDgDIp2Knfoa45xkkcsX4iCRtMqhrEhgdVrEEjUNul665RhfCwwTVqsSb8rXN7fKj31WeelHYjZlIii1h8hakjM8b0o3ncxJNKGNO9BJjGkkQJnuajs1q7OtcGrELZukCkA3G9e1HIFZRGal6DhnKNJBYFyFZeW4XnqPcX25dutBVyxyDbxDt/C5ppyuU+JGAxUeIha3UKwax77Aj51bUeZwuCQoU2Pbnbas6aGqL3ojzT0Pgq/inhuKPDStFhtJUX8RjqEaqbs5Bc6uVrWPvdal+z44h8pdAqokniqJCQwYt5CTGouoAsu3a/eiXtF1tl0ijUdPmYKLXUKS2o393qe9rbXvSl7Lp5UV/yWXDSKWWXVqETr5WdVLbrpD3BBuVG/euNJEUmwp7LMe0WKxeHUhlKBlAV9OoPpEhANkUqwJ5baa1xXFBi4juZkCGNMOzBdSlSquF5X3e3mF9jSlDjEw+aBo55LeOUdgDfQx0MdZY3JDX5Wq1pMPLLpmjiwCBvMrvFZiP3Te2xtbbpRNoG2GsyxMkkav+HMdmVlJkUhuwsvS29yLUtplixY6TEfisZ47qquscSspGldIUgEEDYg8tz3NTZ3W2mWN8TKSWZsLJL4e5IAIRhoawHQV3wcskYUKJsDAl2YyAzh2LKADrOtCTfrY+h3Kkqk34ZrlsjticbK05lE+Hg0HSVlckixIPlHQjl0N6l5dOoeWMqbAs92kaQAXsLlzdRdNrXHn+tY5FneEizHHuXV2beJnXyuybu5vcxG9yDyG/Kwp7ky3E/h/Dl8IM8jD3mAKaVI1Ou6bg7rccj1oJrQv5Di7ZLzTLNbA+LJHpAkLKoJ8rWUDX1Lb9baR8+6SpIEdvNE8jtttYOgW4PfUNjz51CxGYx/mxiOVhGqojIj4kOdQkY+ImoE3A56Tvc2oRisJLOTJiMVJhUaXSiywKC2r3BqFr9txfbrzqd4mm0g3kXITzHC+C2knUN7Hr6Bh0b7HSbUKx8jaH8PZ9J0Ei+lreU262O9utqZWxkEMzxzupEvhoC37zKp3J/dJNiDtv1F6jY/I9Ooqy+F0LkqV7gjTvbvSpKlrXqPjNP4WVbj2TDz4BV1r4beUpq/hCRubbF9QAPfQdgCBUfN0nYMqMLFjzuNib2+/KnbwASLjl/kVyxOEW9rWPWin1Lm06GY4dtNWInDSTQ+NdyA6/ujqp5fPcUWwMXiYiIIv/28p07AA+OpYC9rbk/Wj5w4UEVDGHAkDAWcKQGXnZrbH+Ibcj8rVVDrWo0zzM3s3Hmya23T5+u1CdxZmmIDuoKovIBbNt6sRzoRw/hWlm1EEhRqc9Oy3+Jt9DTFjuH8TicQkKKC0raQ4uFW1yzN/DYAn5U0Y/JURkwWCUFUjMjEnzSsLKzsep3sByAO1qLvOUdUj1fZ/s/po9VCKSjBU3+X9/UXMU+pvn9KjSLqNugqVJh2ViHBUg2IPTvTZkfDbsnl8LUDqjZwT4waOzKFO1luCD/N9PPlJt2z9A6nqMeKKcns/v7/AF4ErFnSlqC42Ty2pj4nisSwRYhq0+HrLMpA3NjvY7/pSriWvTMSt2eX7S6lSXw+hrCtSIIixsK4qwAorBZAqjcsLk/oKfVs8/BBOkNHD+Jdk/D+IQVjJiBay36Ib7WJN++3Oi2V5hJENE+gMeYVw1ux9ar6ac3NiQRbcbG4H23qwcPFhJ8NDLpVZPDAcp5fONmLAbXJF9+d6MV1cIJ3FEbOTtelHFtRTO8eqeUNcUuSzEgmxt1PQfOlNWR36msjVHc140t6w1qVC2zmWrK38I1lbaB2LO9n2UjFiZ9S+TSFGoarm9zp6LyAPU/Cm1ModGUcxqA+/wDhQjgr8rFxkbBgUPqCDtb+0FPyqw8bAH8vLVcXBI57bEbjruDTcGl49kQZ29YlcewumAnYHQNDB7kLqVx4drttzcG3XTakH2c4VnDRyYoRJEQwi8VDcavzA6ahpUkqCDz1N8rN4zyNYsJI287AXVJJZmuV89gzMxVrKbHvaqp9nmYR/iHTE4dCEDsGQAvG2seUs5N1F2AAItufNTKqIhJN0b5pm0y5nh3SLDwuFsiiSPwxe+rxGVtPMnYkHZeVPSz4Uxy4jEhZZwGYpAXbUFUBbBDYGw33PelDjjLsS2Lw02BwkzKkaPGwj1A3OsaiosCDsRVh8TNoy2R44C07QhRFd2IMiqjgJdtWkO21j7tY29jko07BOR57FPhVkwyS4ORyNRVHmUhSy212swuTY7EV1R5DcSYieRdiQUTS3IlSrygW26jek/hXiPEYMNh3gVIocP4rLPGWkDEjWxsQQGkY2B90EGrB4d4rw0uFhnkRY5JFLFRH2keO4Kqdroet9jQy1x32o1Ri/DBvEGZWw834LDrh5fDLCTTECoG7WCX3sDY0PyaabE4SAukkutAzFZXVWYkl3tHFsxN9QDc7nmTU7jziDC4uFsDHO0c0oRl8pCWLDaQ8lW178yNjbpXnC3AONw0BiOL0guWsjSgC4APa/u0Er0U/4DildhPK8PiIgRDAkYa17pMbkbDeSUC9d8whxkiFJCgQ8xohIPX/AGpcV3zHMZ8KsUZjOIJX9oCy3INvMoVjfTp8199+1Ziozi8OpxKPEPDZ/DHMaZRpa7KbXBB3ANIlqSuw4peiIEOSgRh/EAcuVDRphrKAAQn5aC7MduY5iu+KU+HKhMhIKftXZyCCwPPZdug7VMw2Cig/DQqgBdvEu51FnEZfUbLbUoQEDp4a292geewzSHRh3iDsd/E0HXpBI3ZG3ub258+1KyuT2vZ/1/Y3HXIYw+BTVhFVA4fUxa5Uk2LA87gDQu3aguZYV95TGUVifW9iBqJ9SwHyo9lkdpcPErtI0OrxHYcwQdZNtgpNgoHYdqj4zB+MsEaXDecanNxcSEMedyAzXA7ChlHbb74Rqfr98irJICPjUcnep2bwLHKyKdQB5/bf1/5VBZgaS5DlHYYuBkj8aRXYB2hsgvuRq/NIHcfl/wB6ukPDcuFxJk0mWNl06hbUvn1G46g2HLfblVZ5pi/AzKGcsQscTOLkLuqsLLfnclfL1N+9Wpw1xsuIi38siAa0YaWXpcqTcXtXowxpQiKx5JW0hL48kU4plXkoA7b2uf1rrlfE4SMRzLy5MB0CgAFQOflHmG9wO1NWdcPRY8NMpEcnLUPda3Rx/Ufe1V1xAZg9sR76gLfy+YDkdQHn26m5peWFbn2PSZOm63p44ZLeK3t019V6p/aAnEOLWR2ZVtdiebG4v6mlvEPc2FT8dLcmtouHZiokAuDvRYkorc8j2hk+LTHgGxQ6iB9+1GJZhqBHQj6WFq5/gykcjNsdO3zNRg+47Mg+opt2diXY29af81+50eW0jA9d6jrMwYWJGwvYkfpXHFv5gfSs1XINbWxPPLqk4+jO0rG43PI/0ojkeaCBgkgvDKLOOxB8rfEXPyNDsSLafmPqKx4tadiK1eDMsG9SXPj9hmx/DljqjN1PK3Wo0OStfcVnDPEfgDRPdk6W8xHoK3zrjUt5cNH4Q/jaxf5AbJ9z61jgSXXJ3fCQodLyRqw5hmAI+IrKSnuSSdyTck3JN+p3r2u7S9Qe4/QtrKc2s4NrEb/Tf+lWpgcaHZfjf/dv+tU7ljKdxYgjY/Nh/hVlcLSavkL/ACuLfr9qT00mrRP1C8nf2kZosWDe41OwZI9IN1crZW5G1r9u1UFwFiFgzBGmViUZvKFU3axQ6lciwszet7VdvtPxaRYKSRh5lAMXWzF0UNb0vb51884VlaRbOy3YajoDWu3MAG5q7lEkeS+cfwiMwPjrP4QY7IEuRp8ljZgALoT86K4ThlMMAwnGuMXS+lQWANgRe9idjv1oQ+UvjfzoGQQnYAgrYqLNZALKL7+t6kRcCnSQ0gFxvpQn76hSLHX4bKwzuLMpp8ViHwsoEkRjYmNkAj8t9IsNXu7X1c+4FNfsygRMCJcZGWhUsFLb+G5lYPHoUarHZvMNiTvvRDjLieUl8GB4btIIvFW8je95m0WA3QX58id+or72d5xMjthbPLh5WBlRVZuRWxUqCyNZLXB3sOwo3biBHZ0HcZnOAhzxn8FWwxi8NlCKQZDbzaWHm6A8uvMXu54TKmxzSyRTssfiHySFmZLgNbSG06dzax5WFcxk2SxyHUuG133LyGQ3B/mY2PwqTmmLwjR+HgZBFMzrbwxJEJLnTodwALeYkXPOkzkpcBwtBjJeEHw8omSe7AEFdFgwI91jqJtex27CoaZ87mUTwyeKfyUWNJJBubPdlUgeYe8bC3WhI4JxUm8kkd/5ndj9dJ/WmPLMNiMDhxGF/FDxAAsbFDGp962rmL3/AIQNXQUtK9mG2lvds8zzCxyTomIjYqsYNwWvcIdz4Zu1hrHxb1oMMdlMUt9BEqHm0c7Mp2PvSLt0okc+15iIljdJPDa5K30qEY6rg2tcAXBPO3WhmDynC4mSQ4oN4qWuxkeJSp3UrYgbEkG++w7ilO728th0quXojfhnHSyYjEfhp/EjYJ5cQZNaC7br0IBYgnr5b25k/jVXx8OkR1tGeXO4JOotbpuT8qHYWPLMOwKSRxuAQGE2phcWNiXJBtQTJpsb+JmfCyri0A0apXIWxswOkkFW2tfSQbH5Hs0kweW2v3O+a5T4kkpjOmVJGsttmXpz67n079CF/GQPGQHUpccmUjbra43G+x9fq15PgMx/Fxyy/h1jDHWoZnZgVIIuIwo53rnm2XPi/Es3nikYIp3UgqpZb/u3sPS4FTSxtV+Y6OT1exVOcmR53dlLDQ0UEQs2rWrL0Btptc9dxueZ6ZBio0xmJKSl20IFfWWLbAyeYgBrMAL25CmDE4IoxBW1j5gbgi2xv6gde16C4HhqNJdYvex2LX57H9Qf9aq97ThUlTMj07jNSW6GA8RSopUbC+q45HuCPUW3pI4iz0yvqNz6DemqXCAKegG5v0FJOdZgjNpiBt1Y7au1h2rMUpTdclE59tbchfKvw3hBpY2duZcNax52CEbgXte/Si8mcosd4dWsj3SBYD+Lt12pWw2E8pFzbrbr6VKZt9SixA0kelUbPdFvRYJz/wDpk4+/4OWYOzKQwAv269r0HceT1U1PxOK1b0NxEld5HdZOLt34OMr3rfCC9vSosprbCT2NMcdjx4Zksq1BDH8gexreM2Poa0kF1PxrYDyg0q9j1P8AkcvombTxDnUN0qeDcVHdLm3QVyZ2fGnuiMAaypmmsrbE+7/UsDKcMEQKBYC9v7+1WBwdyktuBpA+dyf0pQTD6SB2t+l/604cJoBG5HWQj+6q/wDyNT4k09zy87VHXjDKVxUEoctpXDtsq6iTZiLDuDEO9fPOSzWxMahB55FUqzWUXcC+oWK2BO573q8+LMTPrZIjIt4NxGW5kyWNwOxqg8ziIlLN+9v25jt87/Sr0tiRWmX1mzzYOQYfB6wmnXYL4jaizKdyCeSrtXJWzF//AMj6NGP0AFDeA8zTDYVDOSvjWkXSNWoCNFJ8t7HYbG1MJ43gHJJW+Sj/ANVI3Q5N1sgdn7qMA+GxMhhxDqTrKNMxQyEXLJ711upGq9hy5VXfC2bthcxiCjTCItJ0BVMyaNnsbEFnAezG4NweVqsWbRmshB1QeFH0KuXDNz3AC6SPX36qjE5ZjDitUeFlVhsqrGwVfQudmG5Gonfnzo4u4tASSTV/mWlgeFkxxfEpIY1eVvIY9TKb73IcDe+oejUZi4Bh/eklPwKL9PKbfWh+ZwSYPDhsIWiDSDxBcOTdbKRqvaxUDy2vq3oF/wBJY+Tk+Ibp5fEA/wBywqax61S4ewf4m4gxeHxDQhwFsDGdClmU7Am97tcEH1HLes4XzHHS4lA7TNGdWslAFA0NzOkAb6et67cBJio5n8WOXw5F3Z7+Vl3U+c3sQzD46ad8VM+k6Ofw1fTf/GtS3sCU1Hal+ItYfNocNC3iOFdna5ZHZmA3A8oNgBvbfqetL03EWCeOSOSRpY3/AHFhdbW5MpkC+YGxBsLWFFs54VecWkmVCDdfLYC/O633NutxQVOB8LGPzMaCeunQn/zNTpOlfgbFw3dsicPcF/iYhKuJQKSRYIWZSOjDUArctrkbggkEGmvIeEPwsolWdy1rEaVVHHZgSSR12IO2xrXJxg8Hq8J5Dq96+sglSbG2kKDZuY6H4WK4nPYgqkBySoYD3RYm1mP9KPVFb2ZKWSWy4AmF4xkw+KmjzERxBEHhsiuFa5Pn1XY2IHyIIPKgGN4z0yh8FHJiAzjWqLIwZbHVYhLagbW5+otem1c1OkvJEg1HyXuW02G1rXAuL3uL1BxHEUh90xqf7BJ+7msc4um/Aaxy/wCv7m+NwP4qMSaSjkbakaNrdEkVhqBHfp0uKSp0MbFG8rDmDsbdPS3r6joaYpcyxTH/AKwAPRVX7gX+9QMeIiQ7yvK4W25JHO/71z96VOm7H4YyjsyveMs2KsIh7ukMfUk7A/C3LufSs4b4NxE5Ekg/Dxc9Ugsx9Uj5t8TYetN5xEKN4kcMYk/7QjUw+DNcj5UOxuduT5mJ+JvTl1CjBRijuw5T1SZOxmWYWOPQhcn+ItuT32FvlSBm8DRNsbg8jyv6Ed6Oz469D8ZJqUg9aHHknq34K5ZJaNN8cANnDbjY1HYnrXkoKkiuIavQUSDJnvk8k52FG8lyQyg3BFjXGXBLHFGx/aM+/oLbD7fenzhuUNGB1tS8k9tgMGNSbkxUxGVPGCGG38XTsL9t9t+9QEFrirLzGJ1XVHbUCCLi4OllcAjqNSKbegoLxRhY8Zj4FgVcOJ4VJCAHTIFfWpQWAIZNPrs3WuitS+p6D6jRWpeHuKCmsflei2e5C+HO2p49CN4mmwGu4ANr23Uj5UIvXNNOijHljONoj/iKytjEKyupCay+pcrJuT/nc/4CmnhnDn8Op/iLMPm7WP0AqqZOKmbToFrkBgd9rgbfenHEZpiFRY4pfDCoANKKTYWHN7jmedhS01Z5OSDaodhEwLXB5ixsd/y0G3zBqvJvZpg/FN0mt2vpQdedgTz70QV5mUl8ROfL0ldPtHpFBMXlyuEZ7yGxF5CZDe173e/auln22sWsD9RgzbI8MEgT8RBhUiDBQ7rcg6dIszL/AA9zzqGuWYFbasaZL9YI2kHP/u1k+t+tR8Lg1F9KqNx7o6kt2FFsPgJCoAjbkeYt0BHP+wB86WsrrZDNGlbslZYMBAdcbTsStrsrrqBINgrRjqorvPnERO0cg6+8ov8AGzG1VPxBhpFzZRNKsYWRCpFydPigC4F7EeYk7Ai5HMVamJ4XkdwxdUtfkC3X5bUeVTVULjoduRq/Ec9zojhjta19chI77aLW32rxs9nPvGM/BDz328znsN/Wpv8A0Aq2Z3Pbyra9+lt9jY1s+UYaJQZJdIHV5ET06+m3ypLWRh3iXCB5zOY/7Rh2ChB6ADy35kfWha8SRyythvHZpLEgantcC7KGvpa3PY9x0pyjyqC2yau19RB2+QN6p3gmCFc+0ltagyaDI/7+iwAY/tbXYAn3hv6UcOnck9TMeWKfwoa8NLzV11WNr2LW/rRNMDK26o522Oki/wAbiwO9SM846iws74dIg7ooL2cKAWF1BGk72t9RQCb2kT76Io1uf3tclvutKeBLljoznJfCg4uRzkfs7bdSg/ry9Oh5UdwOFWGBUZQ8jW1X33BNlH8q/S9K/BnGrz4gxYoqNYHhFRoAYXupN7nUDt2K2/epnzLHot2DXPK4I2FhsD0ud+9MhCMdzlrlKpAviaXcAcgPMe9J0k4B2onxDnasulfr2pW8cGkZN2WJbBQ4moc89RHnqPNOACTsB/n+tL02amb4vEUHmJNaYnMgTsDausUlnjWYGBZBqV3U2Km9m9VJHMbdafDEzJTojsLVP4dyKTHTmGFkVghclyQLAgdATclgBUrMsjZVJR7t0upAPUb33p29nOaCLLfPCySJLJG7gAFiSrg39FkUf+WnNaVbJ5Zr2iUlmlw7KdmUlT8QSD96iRIWIHrTVxz4cuJZoUEahQHsPeYXuxt13H0pYIKHbmOtV4pKUVRHljJSuROzHFsl4TZgu1yN7+m+1EeHc/EPv3sO29L+KnLuWPMmuwA03a/ytz6VzgqSZ2LJKLbRa2V8QwTHQH84F9JBG1gduh51rNgAs8eJisJYmDKQNjbow6gjaqkScqbqSp7gkGnjh/OnLAMSR1vSckNG8S3Bm7ycZIYc74gskLSK4UPLFiI1uQ0ErMwYHvHpQre1mA71pm+Bw+IxuDcqqQzAJK8VkEkvmKkWFl8S6WPZiNipAmeIjVGny66FASqk3sNgDe4YdmB3BFFHOntJG+7OLuDIOYZblEcrxyYnExsrFSmnVaxtsfBNweYN+RFZUnF4XxHLyRxyObXdgbtYAXNvQVlM7uL6fowdGb1f6i1lWDaTEABTpDDWegAbv8atHK8GsuJ0OSFEZJta+xGwv6sKVMCyxqAv7zAn48/6Uw8PYu0rN1Cfqyn/ANNTJboTlls6G58vgjRncEIqlmLM2ygXJ8vp6UHmzzLkWyBWIBsDHKRe21y4A7da7Z9mBOExHrCw+ZFv62+dV1Fg5nF0ikYdwjEfW1qZpQiC1byY6p7QIEFlhkJ/sxwr/usx+1MXD2cfi4WlVQlnZNJOvdQrX1C3PWNrVWUfCuLblAw67si/q16Zsnxf/RcJjxQJaWVpEEdn2EcKG5JABuo5X51yCnCNfDyVbxpnTTO+veTVaRtIXzDkALnTZbLpu3u+pp+4Kx+JbKppPFcuxdoiHYmMRgalFztq0Nt01C3OlD2mZ8MUV0IUVedwLk97qd+fW9rbGs4Bz+fCwSiMoySE2RwWCmxDEb7Fth8qbkdxtCoQlqqifJmUr+9LKwP8Ujt9iaikgdh9BVvZbwlgPDRkgDBkUgszvsVBHNrcjRjD5VBGPy4o0t/Cir+gqdxZR7wlwhYyjODLlf7VI5URog7voGpB5CWJGxUpuO55Wqj5Mtl/FL5oy3iC1pkmBswt+zZieQ252q7vahlniYUSgXaFt+p0OQjD4BtB+RqnsFhGMw8P3r3FtrAcyegA7nvTITcdgI4ozTlZCyrXiMeBJIqPJKQzMfLqYkblQdtRA+9W1D7NG/2k9vRUP6s39KpjBsgxDeJewLWv0IO16+h8BxMsGGh/HkwzFSLMGYyBSAJBoB94FSfU+orsytmQlJR+EgYP2f4dGVi8zMGBB1KoBBuDYL3A60uPFiZkxLKQBBu1+bXYjYeiqx+QHWnjJ+MMNiJWjjL3WNnuy6QdJUbXN/3r8uQNC+Js01ERxAIGcE2Fhckbn9b+lTZGkh+Kc7plaZhg5wARcnVYjqSQTtftp3J5XFcYcLItzK+kdFFi3zNrfS9HMTJNK7fhoXdR5dZ3vyO7MbLz5UayThMe/jGEjf8AZA+Qf2j++fTl8aGMZVRTPJGHLFjKcumn3jWyA2aR/Ki/FjzPoLn0pggiwGHDibFRSal0st1YEXuRZLkbj48u1RPaFkCgfiIQAoFpEA2X+dQNgN9x8+pqt5ZKbHGherWruh04c4fw8uMLpKs2GjYEqdayEFbrdGTzANYE8jY/CmjizAQ41QhsGW1nQWKgbWAOwBFvLyHTlSL7NpZBjVMaBxoZZSb2RDa7XHI7ADve1P2Ox8cZLSlYhe1y3Mn/AEocu040BJvcg4DJfCjEau0ire2qxIH8tgNh/D9O1GFzMR4cIVOlR+6BY+tttzUHKc/w80nhwvrbSW2DKLDnuwF+Y5XrfM1uD0vz6UPUzrYDGne534SwUKtippsN54ypSRgr21LYEA7bFSb7nzDtVUe0FcOMTbDqU8v5nQM5Ja4W5t5St+QvewFXVlObg4FlZCChAcix1E3s1vgP0ql/aAoOIBSN1BQXYjZzckEWuNgQPlR9PL40l6AZd4/mKybV4zVsyEc9vrWoWvQJTBRLL8aY23oeqG+wNElw3el5GqplGBSu0MWXZvdhvTphcQGFVQgZDdfp/hTPk+dAi19+1SyhW6PTx5L2fI8aB6V7QIZn61lDSGnBYjdR23P9KP8AC0NzKT00D6lyf6UAF9yObNYfD/QE03cHYS0TnneT9EX/ABoYSbZ5WVVEJhhYbEeePn1/NQf5+NT1mPOhvEEzRYeSRbakKML8r+KhF6r7NONsUihi+gMxUaEW11Clt2vyDptf94U1QlIQltZbMc5pW9o8DuuHKqzMGkFlVmNmEZ5Af9396Rpc8nk3OIdwQDdXIG4vay2tzsRamL2cYo/iJVJJJgJuSSTaRP6PWqDXIxR0/EV/xNGVSzbPrAZTsVsOoPI+lROH8cFsjkKpYeY3stzYk2BNutMHtFSRcQ5eMaLsVbQVuGkZwSwNmbzHc72sOlK2V5PNOwEUbMD+9byjoSWO1UVHSKWSWrUXniOKmy6OLCtGJpEiXzh9KFbsFt5CSQFtyHKheI9pWJP7OOFB/MHkP11KPtUHjfBN4eHk3Yi8Z5m+wZf0egeFyXEye5BKfXQyj6tYVNqtbFGOMGrYTzDjTFMt5ZAYiwVo9EYWS+5iPluQwBB35GnHjHAqcGJMDEgBXWvhrpLqUulwg8+9jpYMCQLjkVp/jPxoWTDTxCPSNY3uX1E+c2JHIaf/AC1YmR8SyYLKsH4sRlLo5jIYKAokOhWNjvpIPI7W7U5LSlIRJ63UVRUr5ZO72WCW/Yo1x8bqBVvNk0suWxRPczQxqUHPdVsU37i4+IWguI9pWIJtHDEn9ovKf1Ufao8nGOMYfttH9hI1+h03H1pWSbkOhgmnYDw+MeNg8Rs45W35g9OoINrVOkxeYzDSkEnxKMAPgX2H1NWhwFjkmwikIiyIdEulQLn91zYb6hvfqQ1E8ydEQu/IWHQXLMEUXO25Yc6HTb4s6eanwVrk74rC4Zji1dUjN1IKSEBjuCFbYaje/wDNbpUSfj5R7kbt/aKr+l6NcN8aw42f8M8ATxAQvm1BvKSUYFRa6g/MUjcX5EcHOY9zGfNEx6r2+KnY/wDOicafxI3G1N7kzFcdTtcKkagixB1P8eoH2orwjg8JiItoY/FWwcMC3wcaidj9jcdqTcJl8sv7KKST+wjN9wKZ+HOFcyimWWODQRzEjIgZTzVhe9j8O3aukrVLYa4xiuSwcrKRp4aqqC5ayqBq2FtgN7Afc0PztYnV1YFgwtaxHoPmDuPhWvE/EsWGfwZMPI7aQ1iE0G/UMfeF7i9uhpRl43YG8OGgjPcguftpFTSxOXkGCk+ECI1ny7EHUt7rbqNaEg6lPQ3A+BFjTllPEa4t0ghJMz3AV0taykksy7WAB39OVLS8UyvLG2JWOeNCfyzHGBuLErt73xNtqtbJZY2VJYApjO66QFHYiw90jcW6EUycVL5uTZXEzE5f4OE8PVqZjqc8gTYcgeQFgBftSjiMOksfhyC9tvXbkwPe1qcc4xwI5X+KkfoCKUZond7hSFAN9ravgW6/bp8J2mp7A2mhOzXJjEbMAyn3Wte/p6H0oWuBA3CgVZq4IOhB8ym99iOR5b7gj60q5xkbwNcXKE+Vux/gPr+tN1SGwlF7PkX1g336fauhgqV4Z7Vqn2/zeu1D0kQ/Arg+DB3XY0TK1zZa1Ta4McUyB+IlG39KypRYen3r2j1/Q6vqM0XvKOyn6+6P608cKm2HX1Zj99P/AKRSHhtyT8h8uf3NPvDw/Ii9Vv8AVmNLxckXUfKj3jCEnBTBAzM2gADU17zIdl3/AEqkeKsO6SLrFmK+YEEMCPINVxtsgsOm/I3q/TiAwSxv+ao6jkrN1+FVj7YMiSMpilZtU0hDIbEAhdWodd79b/0q7HRLe1A7gTJ3xqskbIpiALaiw2Y7EBVN97084fIHy1JcXrWYomnwwpQEO6KSXueWxtp3t0rPYzHD+ALRqBKZCsx5liN479hpbYcrhjTRxRHqweJHP8lj/dGsf8NZPZjFkbqL4K0zPjzEm+hIUB/ldiPq+k/3aDPxXjJNjMQD/Ascf3RQfvUHEW613wOTYiQ/lQSv2KxuR9bWpTLFjhHehq9nmZOcdGJXeTxFaO7szm5Gpd2J/eQD51bJiFVJkHCWOWaKQReGY5Fe7ui+6wNtiTvbt1pszP2iQq7xxRSs4YoCVWwYEr7oYs1iOQG9rVySZNmjql8JXvtmw2jGqS4YumoDe6C9gCeo8pt6W6WplyjIVfIF8OQzMCcQOvhsABJEBfayhvi2/Wq44xxHizs/ieKR5Wc7M5HNipA03/h6culceHM7nw7EQytGJAVcLyb4g7fP41TkhtQnG90yeFu225PbejWC4fxUg8mHlI9UK/drCrS4ZxcbwRPHGkYZQbIqqARsw2HRgRR5XB61I0UvqHxQgcFZJjMJI0jxgRshDx61Z20gsmkKSpYMLAFgLM29ReIOOYMTC8DwMIpBpd3YXQXB1iNQdRVgCBqG4FWVqA5VTntHwQwsshS6rPZk02sOfiKQedjuB/N9Dxq5IVKaaba3EXh/HtBiRLAdLpq0FgptcFblWuCbE96dMh4uc4qN8cwni90l44j4Woj81QFFiCBe3MX9KrlLAm3y6b+tHcOCxAUFiRyAJP0o83NjcGlxaZ9Hr26favQKSuDM7eHB2xqPCsOlUkkVhqQ+6ve4O3qCte4z2l4Rf2ayyn+VQg+rkG3ypFC+3JukGOMOHFxsOnYSpcxOeh5lD/K1rehsapHEwFGZHUqymzKeakbEGnvF+1CU/soI09XZpD9BpA+prlwpnkOJxZ/HxQvLLpEchjUDUPKEK+7uLWbncAX5V1FGPXCLtCNDCzmyKznsqlz9FBp74CwWPw8gBw7/AIeSxdXKJp7SKHNwQALi24+AqzIlCiygKOwAA+gr0mtAnn1KqETiLjuKF3j8GZnQ2IOmMX+JJNvW1KWO9omIa/hRxRDpfVIw+ZIH+7Vh8Y8JJjVUgiOZbAPbYrfdW9ACSD0Poa5cQcDZfFGI0jsQLeJqcve25Jvv8OXSubUVbCx9uuNytsn43nSfXO3ixtYOulFIA5MukAah68xsehFm4NYsSE0FXjm21EXW37wYdCOx3BH0pHMcMYpHQ/uMVv3sadvZNhcYcUFi1JAQWlLKdBAFvLew1m4AIPxuBamNJoLJjVWhxiwWAwyuAgnlVzZnGv4AavKAPhc9SaVOKJxNIGCBTbkBa/rYU9cVYOBAqxqFYXuB1HUseZNxSdiMlkdUkjBe97qo8y+YgMO471DLVqr+A4NXYsmP6dP89/8AIrR07/60UxmCeMgOpUkHY8mFwCV7i5Fx6ioX3H+d/wDn9a2x/wCBBK1lSTGOhHzNjWUWowL4f3F/sn9aeMhP/wBND/4SfoKysosXLIeo+VBOYfs//F/9qWq99tZ/Jwv/AIkv/DHXtZVkOUSg32KTMMXIgY6DCWK3NiQQASORIud/U1beafsZPVSPkdiPhY2rKytnycdsNlkMUamKGOMm1yiKpPxIFdVYkm5vWVlLBfLN1qjuMtsXi7bWnl5bf7RqysrHyUYOJfgJOYyFnLMSzNYkk3JJ5kk8zW2WftFrKyqpcMVDlF2+zg//AEQ9JXA9NkP6k/Wm+I1lZUPkOfJ3FIHtnUfgkPUTix7XWS9voPpWVlMhyZHkr7gHCRyYi0iI47MoYc+xFXXhcOkYAjVUHZQFH0FZWUrP8xvk558oOGxAIBHgybHfkpI+4H0qjqysocZVg8ntaSHY/A/pXtZTCg+hMCxMUZJJJjUkncklQSSeprq1ZWV3k818ng5GlviZj41r7ahWVlBl+Udi5I/A2XQnDeKYozLc/mFFL7nfzWvR+FjzvvY7/MVlZR+AX8wv407t8Km5B/1c/A/+9WVlSeo+XK/E54BAyYsMAR+FY2O4uPEINvioPyFVrJ7/AMx9xvWVlZj/AMcR0fmZi/5+teVlZTBh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28575" y="-1714500"/>
            <a:ext cx="47625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" name="AutoShape 4" descr="data:image/jpeg;base64,/9j/4AAQSkZJRgABAQAAAQABAAD/2wCEAAkGBxQTEhUUEhQWFBUXFh0aGBgXGBUVHBcdHRcaGBgYGhgYHCggGBwlHBUYIjEhJSkrLi4uFx8zODMtNyguLiwBCgoKDg0OGxAQGy8kICYsLCwtLywtLCwsMTQvLCwsLCwtLCwsLCwsLCwsLCwsLCwsLCwsNCwsLCwsLCwsLCwsLP/AABEIAMIBAwMBIgACEQEDEQH/xAAcAAACAgMBAQAAAAAAAAAAAAAFBgQHAAIDAQj/xABIEAACAQIEBAMGAwUFBAkFAAABAgMAEQQFEiEGMUFREyJhBzJxgZGhFCOxM0JSYsFyktHw8UOisuEVNFNjc4LCw9IkRFSz0//EABsBAAMBAQEBAQAAAAAAAAAAAAIDBAEABQYH/8QAMREAAgIBAwMBBgYCAwEAAAAAAAECEQMSITEEE0FRBRQiMmHwcYGRobHRM8FDUvEj/9oADAMBAAIRAxEAPwC7gtbV4xtXiuDyrEkuDjavGNaTSaRe162Xcb1zvwcQsDhQrs19zU2UXBvXoWo+NksPjWx+pzK74hwCa2stJGbYZR03q0uJsKBuOtV3nsVh866SCixfw2FJa9E8UQumt4I/Leh+OmBI3qZoZKerkKYGUE064KQaB8KrnCTjVzp5y+TyD4UKBaD8cm1LuLXzGi8T7UKxHvGilwCiBiHCi9K/F3EcIiaPVqYjkN7fGpHH07rh7Je7G23aqkcHrWwhe5smY7V3hxXIEeUdhvUY1tCt2A7mntWZFtPYcMVjB4MAU2tGbW5i80jD7MPrSzjHJbc0VxUYBA7C1BtQLW6XpeOCithuXI5u2bxoRv8Aaucz12xU3ICorRm1+lMFs1JrwV5WVoA1+z1wMUb8zGwHx2Y/ZTTNg/2i+lz+tKXAsiLiCXYLZG032uxGm30JpuweGZtenfSvT1Nq8frIas1eqR7HSSSw2KvFuZtJIyj3elLRWnHE8NzEg6TvyqFLw5IOhq7DpxxUUR5Mcpyti4FrNNFpcuIFzXGTCEdKd3EL7VEC1aVIkFcBRpgSR5WVvava6zNJ9qY+TShNDsBjLsBS5m/GCvESo5Ug4n2jNG40i1FTEl8MwHOvBKO4qhp/aVOW3bavU41mc2Dn70LdchpN8F7HEoObL9RQvMsWpYWINu1Ujis5nMlvEO/qaZchzFhs5JPzoluC7Q9Z35kFqrfipbLT7HiNUdKXGWH/ACia6W6CQtwP+SfhSJMJWc2ud6essF4yPShuDgVZCKGMG+AZzUeQFhsvxPPe1WLw/iW8JdXMVHEoKGw6Vzyeby/OkSfqGhshn2rhId6jYeau+qsZxquEjkYeIAQL2v3KMo/4qr7ibh2E+aFrkna2y/HlyverEiQMwBta+9+3WoWKwUJjaVQxUM1gSTZgdLCxNtiDyoZNpclnTwU1TRRWMwrRtpcWNYkLIylgQLg7gi4+dN2PjDzjygm+17c+n3qJxSwWFYWKtKshLsvIbsLXt/N9vQUcM2qlRmTpVBOVkXO3BddPumzfX/Wo5yjVcAgNzAJ94HtRngjImmn0zA+FGBJIDflfyoOxY9ugbtVoycHLe+HEaOU3WQF1v373FN0urQEFGTplOLwzMU1BQw9CDQeaJgdDCxHSr2zTBJhowtrtbzEcifQdqrfMsuBlMvO/+lLeTTyUe6aqoXIMrJB9KHzx6WI7U6QpEis9yzkWC9B03FKWIw73LEda7HO3uwOqwRhFaUR0a1XP7GYmxCTSvyQCP+0T5vsv61S1Xv7CXtl83f8AEt/+qKiywUlb8COnk1Kl5GjMMvXt8KW8zw6KLWpszHEbUmZrISTU80eihYzTAI2423oPmGGCrR3GCgGYuaCL3AmqQtYhajaaIzpUUrVUXsRSRx015XXTXtFYNFvhX8J1cW2pMynJBPPpY23p7waSS31kbilv8IsUxAfzXq2DjdMky0t4vYJZlwhBFEWL3YcheovDxw6qfF51KXClt5AxX4mhfEBGGIFlBYHSAoJte1yz3HyA6Hl1CU4LZjcGq7RpmOLXx9UYJUGmbCZ0JBZY7WHO3aq/xmfM/JSvwYgfQWFdMJxFMnuLGNrE2ck9OrGg7yaqhr6ebbZdPCk+sMpqLxwoEJ9arrIeMJ4XDeUiwBFun+NPfFuNEuGRxydQw+YoG00Y8Uocivla2jvS7mGOCy7UwJJpw7H0qtJ5Xdz8axNrgXOKfI6JnqhLXFd8mxy6feHOkI4Fz1NdYMFMPdJpbjfk5FtYXFA9fvU041AN2H1qp8LHiVOxP3qU2W4iT3mP3oNJoX43zYsQEchCtvKxte+97dbEU4Y/HO+Fjm8pSaIONI0gG15F57aWJFV5iOG5CiRx+Z2k69AR5iT0UBbk9hTckQSPDYVSWjV2vf8AeupdyR6libegqmeHuQSRLL2lHo5fFvd7fhvYlZhLqfb5WrjhsraWQL6j5nc/0J+C/CmvEwIGkXwl5IYStgQTrLliBsv5irbn+UK0hg0RuVN2dxCpG1yzfnSbctkcDsIfWlY+n0y+gHV+1VkxLt8v9vvkzL8S+EOlZAykgkEL5udiGtfYg9bU88NZ4szeNNKkbKSNFtOoEDcnqP0qscxm8WKWYbAS2UfwoBZR9rn51GyrMW8N7MQ4sLjsb2/Q/anVb0/oD7O6jJFvW78Ms/ijFKx2N6Rsxk3qRJxIs8YURFHUAM17qT3W+4+FDmkW41dTzrzs9qeln3XRdP3MHeXByaLy3tUCeInny7UcncWsBsOVBZ23NKT3LpdBDHBTyLd+AFmGGC7i9Wx7EMzjGGmhLWk8bXb0KIB90aq9LAixFxUfJ8W2DxSSpc2Pu7jWDtoNv87Cq4T1LS+T53rOlWHJ3YfK/wBi+8yxCg+YgfHal7F4iHkHUn0INTOJcskbDRtMAJbWYLe1wSLi+9rWpYwUfhIweFjtcNGqGx7aSQT3uO9C1boFS2si5jKOlqCyw6qkyyPJIQqN/d02+9Sjl7It2pemjeRXxeFtehTCmTGGhpiHajjOuRU8XoQRAayp/gDvXlFrO7aLrXCrENUjqg66mANu9ud6WZpcAr6mlLsCeWwPp1NBZcHiJ5mQan32LuEW1+ZdyB17/Cpa8JOCV8XCKwdbl8XAFZbKWHlJYH313HYj1NZJS3RO4Y4LfcacTmEAjUWupAPlNz0Yb/0pS4paDGMPDZllRdKq1gpsbkE2BB5m97X5+hmfL4oYXMuIwrGMX/Ln3PoLKVJO3P1oHnmWko8sAOIjSMv40ayFdnIZC/hi7KBe9hsb2saGcZ3s7Cwyx+lCgYtOpXDK42tt8wf6WrbDkA7i432vbptvY9bUdwfD2MxsUc8OGZwV0lg0YDaSQN2YXPSumG4IxrymFYh4ypraMyRhlQkBWJLaSCb2sTy3FMV+RinFeQRGaasDmmrCaGO8ZIHwO4/Uj5V63s4xyi7CEW53k3H91SOlD24KxMs0sKeGHiWMuzM4UmQMRo0KSwGki5tyPpXal6g5pRcaRouaqEIYit8qy+KY+SmGL2cRCJDv4h1FrMzJs2mygjV2Nz3PpczlPBZiBZDYggboRsdrkkgDfasWWCZG4SAkPDI7VKi4fUdKcI8OyxqtlctKRcLYkaAbAty8wtfl5vr7j8PZmOyjxGRRvvpFyb8u30PWu94xWZ25iquTgV0TLRR0RiuEthc9gTyJ5C/Ic6z3jEH2cgK4oj/CR+4blfO1r2BGwA7C+9udqXMuxgkaN138kz39NDIP94CmNMema4qGKQsIPwqyka2jZmaQ3toYCQaVXe7BfOLBr2hZvgMLh0kODUxqvlsxeQOCSCbs10sWJ6D409dRo2lweb1XsnvN5MPzP1ez2ojY1tAmY8oyZPkMOpA9fPGf71CMxxPhRxx76RHLq5X8kEY2PQs7sL/94e9EWxC4nB4ll/bFShQAtexXcfFbn0oTmOmWSILurq77/wAImX/+S0+bTVxPEw4ZY/8AMqq7/Jf+kQYTTgLHmx1H5/8AL9aW8qF5Cm/msuwJPPoBuT2A5nanzOI/ySOwpHybGth8Wkqe9HKrj5MDb4W2+dLyLTJUW+zMjyRnL62M8/DmJwu+Ji8LxSTGpZWIVbCxsTYi4+tRmw4uSd6ZeK8+fFNCZLDQlrDbc2LH62HyoDM4AvXl9R/kZ+zeysHb6GCyqmlf+/8AZGxEgUc96HkcyalJFqu7VHx72QUqPNIDqpOUXOXC4IQe9EMiwvi4nDra954/+MX+1CozUvA4oxSJIOaOrD5EH+lUcM8FvuQafkujjHOdM3h9B/XnXuDgDIp2Knfoa45xkkcsX4iCRtMqhrEhgdVrEEjUNul665RhfCwwTVqsSb8rXN7fKj31WeelHYjZlIii1h8hakjM8b0o3ncxJNKGNO9BJjGkkQJnuajs1q7OtcGrELZukCkA3G9e1HIFZRGal6DhnKNJBYFyFZeW4XnqPcX25dutBVyxyDbxDt/C5ppyuU+JGAxUeIha3UKwax77Aj51bUeZwuCQoU2Pbnbas6aGqL3ojzT0Pgq/inhuKPDStFhtJUX8RjqEaqbs5Bc6uVrWPvdal+z44h8pdAqokniqJCQwYt5CTGouoAsu3a/eiXtF1tl0ijUdPmYKLXUKS2o393qe9rbXvSl7Lp5UV/yWXDSKWWXVqETr5WdVLbrpD3BBuVG/euNJEUmwp7LMe0WKxeHUhlKBlAV9OoPpEhANkUqwJ5baa1xXFBi4juZkCGNMOzBdSlSquF5X3e3mF9jSlDjEw+aBo55LeOUdgDfQx0MdZY3JDX5Wq1pMPLLpmjiwCBvMrvFZiP3Te2xtbbpRNoG2GsyxMkkav+HMdmVlJkUhuwsvS29yLUtplixY6TEfisZ47qquscSspGldIUgEEDYg8tz3NTZ3W2mWN8TKSWZsLJL4e5IAIRhoawHQV3wcskYUKJsDAl2YyAzh2LKADrOtCTfrY+h3Kkqk34ZrlsjticbK05lE+Hg0HSVlckixIPlHQjl0N6l5dOoeWMqbAs92kaQAXsLlzdRdNrXHn+tY5FneEizHHuXV2beJnXyuybu5vcxG9yDyG/Kwp7ky3E/h/Dl8IM8jD3mAKaVI1Ou6bg7rccj1oJrQv5Di7ZLzTLNbA+LJHpAkLKoJ8rWUDX1Lb9baR8+6SpIEdvNE8jtttYOgW4PfUNjz51CxGYx/mxiOVhGqojIj4kOdQkY+ImoE3A56Tvc2oRisJLOTJiMVJhUaXSiywKC2r3BqFr9txfbrzqd4mm0g3kXITzHC+C2knUN7Hr6Bh0b7HSbUKx8jaH8PZ9J0Ei+lreU262O9utqZWxkEMzxzupEvhoC37zKp3J/dJNiDtv1F6jY/I9Ooqy+F0LkqV7gjTvbvSpKlrXqPjNP4WVbj2TDz4BV1r4beUpq/hCRubbF9QAPfQdgCBUfN0nYMqMLFjzuNib2+/KnbwASLjl/kVyxOEW9rWPWin1Lm06GY4dtNWInDSTQ+NdyA6/ujqp5fPcUWwMXiYiIIv/28p07AA+OpYC9rbk/Wj5w4UEVDGHAkDAWcKQGXnZrbH+Ibcj8rVVDrWo0zzM3s3Hmya23T5+u1CdxZmmIDuoKovIBbNt6sRzoRw/hWlm1EEhRqc9Oy3+Jt9DTFjuH8TicQkKKC0raQ4uFW1yzN/DYAn5U0Y/JURkwWCUFUjMjEnzSsLKzsep3sByAO1qLvOUdUj1fZ/s/po9VCKSjBU3+X9/UXMU+pvn9KjSLqNugqVJh2ViHBUg2IPTvTZkfDbsnl8LUDqjZwT4waOzKFO1luCD/N9PPlJt2z9A6nqMeKKcns/v7/AF4ErFnSlqC42Ty2pj4nisSwRYhq0+HrLMpA3NjvY7/pSriWvTMSt2eX7S6lSXw+hrCtSIIixsK4qwAorBZAqjcsLk/oKfVs8/BBOkNHD+Jdk/D+IQVjJiBay36Ib7WJN++3Oi2V5hJENE+gMeYVw1ux9ar6ac3NiQRbcbG4H23qwcPFhJ8NDLpVZPDAcp5fONmLAbXJF9+d6MV1cIJ3FEbOTtelHFtRTO8eqeUNcUuSzEgmxt1PQfOlNWR36msjVHc140t6w1qVC2zmWrK38I1lbaB2LO9n2UjFiZ9S+TSFGoarm9zp6LyAPU/Cm1ModGUcxqA+/wDhQjgr8rFxkbBgUPqCDtb+0FPyqw8bAH8vLVcXBI57bEbjruDTcGl49kQZ29YlcewumAnYHQNDB7kLqVx4drttzcG3XTakH2c4VnDRyYoRJEQwi8VDcavzA6ahpUkqCDz1N8rN4zyNYsJI287AXVJJZmuV89gzMxVrKbHvaqp9nmYR/iHTE4dCEDsGQAvG2seUs5N1F2AAItufNTKqIhJN0b5pm0y5nh3SLDwuFsiiSPwxe+rxGVtPMnYkHZeVPSz4Uxy4jEhZZwGYpAXbUFUBbBDYGw33PelDjjLsS2Lw02BwkzKkaPGwj1A3OsaiosCDsRVh8TNoy2R44C07QhRFd2IMiqjgJdtWkO21j7tY29jko07BOR57FPhVkwyS4ORyNRVHmUhSy212swuTY7EV1R5DcSYieRdiQUTS3IlSrygW26jek/hXiPEYMNh3gVIocP4rLPGWkDEjWxsQQGkY2B90EGrB4d4rw0uFhnkRY5JFLFRH2keO4Kqdroet9jQy1x32o1Ri/DBvEGZWw834LDrh5fDLCTTECoG7WCX3sDY0PyaabE4SAukkutAzFZXVWYkl3tHFsxN9QDc7nmTU7jziDC4uFsDHO0c0oRl8pCWLDaQ8lW178yNjbpXnC3AONw0BiOL0guWsjSgC4APa/u0Er0U/4DildhPK8PiIgRDAkYa17pMbkbDeSUC9d8whxkiFJCgQ8xohIPX/AGpcV3zHMZ8KsUZjOIJX9oCy3INvMoVjfTp8199+1Ziozi8OpxKPEPDZ/DHMaZRpa7KbXBB3ANIlqSuw4peiIEOSgRh/EAcuVDRphrKAAQn5aC7MduY5iu+KU+HKhMhIKftXZyCCwPPZdug7VMw2Cig/DQqgBdvEu51FnEZfUbLbUoQEDp4a292geewzSHRh3iDsd/E0HXpBI3ZG3ub258+1KyuT2vZ/1/Y3HXIYw+BTVhFVA4fUxa5Uk2LA87gDQu3aguZYV95TGUVifW9iBqJ9SwHyo9lkdpcPErtI0OrxHYcwQdZNtgpNgoHYdqj4zB+MsEaXDecanNxcSEMedyAzXA7ChlHbb74Rqfr98irJICPjUcnep2bwLHKyKdQB5/bf1/5VBZgaS5DlHYYuBkj8aRXYB2hsgvuRq/NIHcfl/wB6ukPDcuFxJk0mWNl06hbUvn1G46g2HLfblVZ5pi/AzKGcsQscTOLkLuqsLLfnclfL1N+9Wpw1xsuIi38siAa0YaWXpcqTcXtXowxpQiKx5JW0hL48kU4plXkoA7b2uf1rrlfE4SMRzLy5MB0CgAFQOflHmG9wO1NWdcPRY8NMpEcnLUPda3Rx/Ufe1V1xAZg9sR76gLfy+YDkdQHn26m5peWFbn2PSZOm63p44ZLeK3t019V6p/aAnEOLWR2ZVtdiebG4v6mlvEPc2FT8dLcmtouHZiokAuDvRYkorc8j2hk+LTHgGxQ6iB9+1GJZhqBHQj6WFq5/gykcjNsdO3zNRg+47Mg+opt2diXY29af81+50eW0jA9d6jrMwYWJGwvYkfpXHFv5gfSs1XINbWxPPLqk4+jO0rG43PI/0ojkeaCBgkgvDKLOOxB8rfEXPyNDsSLafmPqKx4tadiK1eDMsG9SXPj9hmx/DljqjN1PK3Wo0OStfcVnDPEfgDRPdk6W8xHoK3zrjUt5cNH4Q/jaxf5AbJ9z61jgSXXJ3fCQodLyRqw5hmAI+IrKSnuSSdyTck3JN+p3r2u7S9Qe4/QtrKc2s4NrEb/Tf+lWpgcaHZfjf/dv+tU7ljKdxYgjY/Nh/hVlcLSavkL/ACuLfr9qT00mrRP1C8nf2kZosWDe41OwZI9IN1crZW5G1r9u1UFwFiFgzBGmViUZvKFU3axQ6lciwszet7VdvtPxaRYKSRh5lAMXWzF0UNb0vb51884VlaRbOy3YajoDWu3MAG5q7lEkeS+cfwiMwPjrP4QY7IEuRp8ljZgALoT86K4ThlMMAwnGuMXS+lQWANgRe9idjv1oQ+UvjfzoGQQnYAgrYqLNZALKL7+t6kRcCnSQ0gFxvpQn76hSLHX4bKwzuLMpp8ViHwsoEkRjYmNkAj8t9IsNXu7X1c+4FNfsygRMCJcZGWhUsFLb+G5lYPHoUarHZvMNiTvvRDjLieUl8GB4btIIvFW8je95m0WA3QX58id+or72d5xMjthbPLh5WBlRVZuRWxUqCyNZLXB3sOwo3biBHZ0HcZnOAhzxn8FWwxi8NlCKQZDbzaWHm6A8uvMXu54TKmxzSyRTssfiHySFmZLgNbSG06dzax5WFcxk2SxyHUuG133LyGQ3B/mY2PwqTmmLwjR+HgZBFMzrbwxJEJLnTodwALeYkXPOkzkpcBwtBjJeEHw8omSe7AEFdFgwI91jqJtex27CoaZ87mUTwyeKfyUWNJJBubPdlUgeYe8bC3WhI4JxUm8kkd/5ndj9dJ/WmPLMNiMDhxGF/FDxAAsbFDGp962rmL3/AIQNXQUtK9mG2lvds8zzCxyTomIjYqsYNwWvcIdz4Zu1hrHxb1oMMdlMUt9BEqHm0c7Mp2PvSLt0okc+15iIljdJPDa5K30qEY6rg2tcAXBPO3WhmDynC4mSQ4oN4qWuxkeJSp3UrYgbEkG++w7ilO728th0quXojfhnHSyYjEfhp/EjYJ5cQZNaC7br0IBYgnr5b25k/jVXx8OkR1tGeXO4JOotbpuT8qHYWPLMOwKSRxuAQGE2phcWNiXJBtQTJpsb+JmfCyri0A0apXIWxswOkkFW2tfSQbH5Hs0kweW2v3O+a5T4kkpjOmVJGsttmXpz67n079CF/GQPGQHUpccmUjbra43G+x9fq15PgMx/Fxyy/h1jDHWoZnZgVIIuIwo53rnm2XPi/Es3nikYIp3UgqpZb/u3sPS4FTSxtV+Y6OT1exVOcmR53dlLDQ0UEQs2rWrL0Btptc9dxueZ6ZBio0xmJKSl20IFfWWLbAyeYgBrMAL25CmDE4IoxBW1j5gbgi2xv6gde16C4HhqNJdYvex2LX57H9Qf9aq97ThUlTMj07jNSW6GA8RSopUbC+q45HuCPUW3pI4iz0yvqNz6DemqXCAKegG5v0FJOdZgjNpiBt1Y7au1h2rMUpTdclE59tbchfKvw3hBpY2duZcNax52CEbgXte/Si8mcosd4dWsj3SBYD+Lt12pWw2E8pFzbrbr6VKZt9SixA0kelUbPdFvRYJz/wDpk4+/4OWYOzKQwAv269r0HceT1U1PxOK1b0NxEld5HdZOLt34OMr3rfCC9vSosprbCT2NMcdjx4Zksq1BDH8gexreM2Poa0kF1PxrYDyg0q9j1P8AkcvombTxDnUN0qeDcVHdLm3QVyZ2fGnuiMAaypmmsrbE+7/UsDKcMEQKBYC9v7+1WBwdyktuBpA+dyf0pQTD6SB2t+l/604cJoBG5HWQj+6q/wDyNT4k09zy87VHXjDKVxUEoctpXDtsq6iTZiLDuDEO9fPOSzWxMahB55FUqzWUXcC+oWK2BO573q8+LMTPrZIjIt4NxGW5kyWNwOxqg8ziIlLN+9v25jt87/Sr0tiRWmX1mzzYOQYfB6wmnXYL4jaizKdyCeSrtXJWzF//AMj6NGP0AFDeA8zTDYVDOSvjWkXSNWoCNFJ8t7HYbG1MJ43gHJJW+Sj/ANVI3Q5N1sgdn7qMA+GxMhhxDqTrKNMxQyEXLJ711upGq9hy5VXfC2bthcxiCjTCItJ0BVMyaNnsbEFnAezG4NweVqsWbRmshB1QeFH0KuXDNz3AC6SPX36qjE5ZjDitUeFlVhsqrGwVfQudmG5Gonfnzo4u4tASSTV/mWlgeFkxxfEpIY1eVvIY9TKb73IcDe+oejUZi4Bh/eklPwKL9PKbfWh+ZwSYPDhsIWiDSDxBcOTdbKRqvaxUDy2vq3oF/wBJY+Tk+Ibp5fEA/wBywqax61S4ewf4m4gxeHxDQhwFsDGdClmU7Am97tcEH1HLes4XzHHS4lA7TNGdWslAFA0NzOkAb6et67cBJio5n8WOXw5F3Z7+Vl3U+c3sQzD46ad8VM+k6Ofw1fTf/GtS3sCU1Hal+ItYfNocNC3iOFdna5ZHZmA3A8oNgBvbfqetL03EWCeOSOSRpY3/AHFhdbW5MpkC+YGxBsLWFFs54VecWkmVCDdfLYC/O633NutxQVOB8LGPzMaCeunQn/zNTpOlfgbFw3dsicPcF/iYhKuJQKSRYIWZSOjDUArctrkbggkEGmvIeEPwsolWdy1rEaVVHHZgSSR12IO2xrXJxg8Hq8J5Dq96+sglSbG2kKDZuY6H4WK4nPYgqkBySoYD3RYm1mP9KPVFb2ZKWSWy4AmF4xkw+KmjzERxBEHhsiuFa5Pn1XY2IHyIIPKgGN4z0yh8FHJiAzjWqLIwZbHVYhLagbW5+otem1c1OkvJEg1HyXuW02G1rXAuL3uL1BxHEUh90xqf7BJ+7msc4um/Aaxy/wCv7m+NwP4qMSaSjkbakaNrdEkVhqBHfp0uKSp0MbFG8rDmDsbdPS3r6joaYpcyxTH/AKwAPRVX7gX+9QMeIiQ7yvK4W25JHO/71z96VOm7H4YyjsyveMs2KsIh7ukMfUk7A/C3LufSs4b4NxE5Ekg/Dxc9Ugsx9Uj5t8TYetN5xEKN4kcMYk/7QjUw+DNcj5UOxuduT5mJ+JvTl1CjBRijuw5T1SZOxmWYWOPQhcn+ItuT32FvlSBm8DRNsbg8jyv6Ed6Oz469D8ZJqUg9aHHknq34K5ZJaNN8cANnDbjY1HYnrXkoKkiuIavQUSDJnvk8k52FG8lyQyg3BFjXGXBLHFGx/aM+/oLbD7fenzhuUNGB1tS8k9tgMGNSbkxUxGVPGCGG38XTsL9t9t+9QEFrirLzGJ1XVHbUCCLi4OllcAjqNSKbegoLxRhY8Zj4FgVcOJ4VJCAHTIFfWpQWAIZNPrs3WuitS+p6D6jRWpeHuKCmsflei2e5C+HO2p49CN4mmwGu4ANr23Uj5UIvXNNOijHljONoj/iKytjEKyupCay+pcrJuT/nc/4CmnhnDn8Op/iLMPm7WP0AqqZOKmbToFrkBgd9rgbfenHEZpiFRY4pfDCoANKKTYWHN7jmedhS01Z5OSDaodhEwLXB5ixsd/y0G3zBqvJvZpg/FN0mt2vpQdedgTz70QV5mUl8ROfL0ldPtHpFBMXlyuEZ7yGxF5CZDe173e/auln22sWsD9RgzbI8MEgT8RBhUiDBQ7rcg6dIszL/AA9zzqGuWYFbasaZL9YI2kHP/u1k+t+tR8Lg1F9KqNx7o6kt2FFsPgJCoAjbkeYt0BHP+wB86WsrrZDNGlbslZYMBAdcbTsStrsrrqBINgrRjqorvPnERO0cg6+8ov8AGzG1VPxBhpFzZRNKsYWRCpFydPigC4F7EeYk7Ai5HMVamJ4XkdwxdUtfkC3X5bUeVTVULjoduRq/Ec9zojhjta19chI77aLW32rxs9nPvGM/BDz328znsN/Wpv8A0Aq2Z3Pbyra9+lt9jY1s+UYaJQZJdIHV5ET06+m3ypLWRh3iXCB5zOY/7Rh2ChB6ADy35kfWha8SRyythvHZpLEgantcC7KGvpa3PY9x0pyjyqC2yau19RB2+QN6p3gmCFc+0ltagyaDI/7+iwAY/tbXYAn3hv6UcOnck9TMeWKfwoa8NLzV11WNr2LW/rRNMDK26o522Oki/wAbiwO9SM846iws74dIg7ooL2cKAWF1BGk72t9RQCb2kT76Io1uf3tclvutKeBLljoznJfCg4uRzkfs7bdSg/ry9Oh5UdwOFWGBUZQ8jW1X33BNlH8q/S9K/BnGrz4gxYoqNYHhFRoAYXupN7nUDt2K2/epnzLHot2DXPK4I2FhsD0ud+9MhCMdzlrlKpAviaXcAcgPMe9J0k4B2onxDnasulfr2pW8cGkZN2WJbBQ4moc89RHnqPNOACTsB/n+tL02amb4vEUHmJNaYnMgTsDausUlnjWYGBZBqV3U2Km9m9VJHMbdafDEzJTojsLVP4dyKTHTmGFkVghclyQLAgdATclgBUrMsjZVJR7t0upAPUb33p29nOaCLLfPCySJLJG7gAFiSrg39FkUf+WnNaVbJ5Zr2iUlmlw7KdmUlT8QSD96iRIWIHrTVxz4cuJZoUEahQHsPeYXuxt13H0pYIKHbmOtV4pKUVRHljJSuROzHFsl4TZgu1yN7+m+1EeHc/EPv3sO29L+KnLuWPMmuwA03a/ytz6VzgqSZ2LJKLbRa2V8QwTHQH84F9JBG1gduh51rNgAs8eJisJYmDKQNjbow6gjaqkScqbqSp7gkGnjh/OnLAMSR1vSckNG8S3Bm7ycZIYc74gskLSK4UPLFiI1uQ0ErMwYHvHpQre1mA71pm+Bw+IxuDcqqQzAJK8VkEkvmKkWFl8S6WPZiNipAmeIjVGny66FASqk3sNgDe4YdmB3BFFHOntJG+7OLuDIOYZblEcrxyYnExsrFSmnVaxtsfBNweYN+RFZUnF4XxHLyRxyObXdgbtYAXNvQVlM7uL6fowdGb1f6i1lWDaTEABTpDDWegAbv8atHK8GsuJ0OSFEZJta+xGwv6sKVMCyxqAv7zAn48/6Uw8PYu0rN1Cfqyn/ANNTJboTlls6G58vgjRncEIqlmLM2ygXJ8vp6UHmzzLkWyBWIBsDHKRe21y4A7da7Z9mBOExHrCw+ZFv62+dV1Fg5nF0ikYdwjEfW1qZpQiC1byY6p7QIEFlhkJ/sxwr/usx+1MXD2cfi4WlVQlnZNJOvdQrX1C3PWNrVWUfCuLblAw67si/q16Zsnxf/RcJjxQJaWVpEEdn2EcKG5JABuo5X51yCnCNfDyVbxpnTTO+veTVaRtIXzDkALnTZbLpu3u+pp+4Kx+JbKppPFcuxdoiHYmMRgalFztq0Nt01C3OlD2mZ8MUV0IUVedwLk97qd+fW9rbGs4Bz+fCwSiMoySE2RwWCmxDEb7Fth8qbkdxtCoQlqqifJmUr+9LKwP8Ujt9iaikgdh9BVvZbwlgPDRkgDBkUgszvsVBHNrcjRjD5VBGPy4o0t/Cir+gqdxZR7wlwhYyjODLlf7VI5URog7voGpB5CWJGxUpuO55Wqj5Mtl/FL5oy3iC1pkmBswt+zZieQ252q7vahlniYUSgXaFt+p0OQjD4BtB+RqnsFhGMw8P3r3FtrAcyegA7nvTITcdgI4ozTlZCyrXiMeBJIqPJKQzMfLqYkblQdtRA+9W1D7NG/2k9vRUP6s39KpjBsgxDeJewLWv0IO16+h8BxMsGGh/HkwzFSLMGYyBSAJBoB94FSfU+orsytmQlJR+EgYP2f4dGVi8zMGBB1KoBBuDYL3A60uPFiZkxLKQBBu1+bXYjYeiqx+QHWnjJ+MMNiJWjjL3WNnuy6QdJUbXN/3r8uQNC+Js01ERxAIGcE2Fhckbn9b+lTZGkh+Kc7plaZhg5wARcnVYjqSQTtftp3J5XFcYcLItzK+kdFFi3zNrfS9HMTJNK7fhoXdR5dZ3vyO7MbLz5UayThMe/jGEjf8AZA+Qf2j++fTl8aGMZVRTPJGHLFjKcumn3jWyA2aR/Ki/FjzPoLn0pggiwGHDibFRSal0st1YEXuRZLkbj48u1RPaFkCgfiIQAoFpEA2X+dQNgN9x8+pqt5ZKbHGherWruh04c4fw8uMLpKs2GjYEqdayEFbrdGTzANYE8jY/CmjizAQ41QhsGW1nQWKgbWAOwBFvLyHTlSL7NpZBjVMaBxoZZSb2RDa7XHI7ADve1P2Ox8cZLSlYhe1y3Mn/AEocu040BJvcg4DJfCjEau0ire2qxIH8tgNh/D9O1GFzMR4cIVOlR+6BY+tttzUHKc/w80nhwvrbSW2DKLDnuwF+Y5XrfM1uD0vz6UPUzrYDGne534SwUKtippsN54ypSRgr21LYEA7bFSb7nzDtVUe0FcOMTbDqU8v5nQM5Ja4W5t5St+QvewFXVlObg4FlZCChAcix1E3s1vgP0ql/aAoOIBSN1BQXYjZzckEWuNgQPlR9PL40l6AZd4/mKybV4zVsyEc9vrWoWvQJTBRLL8aY23oeqG+wNElw3el5GqplGBSu0MWXZvdhvTphcQGFVQgZDdfp/hTPk+dAi19+1SyhW6PTx5L2fI8aB6V7QIZn61lDSGnBYjdR23P9KP8AC0NzKT00D6lyf6UAF9yObNYfD/QE03cHYS0TnneT9EX/ABoYSbZ5WVVEJhhYbEeePn1/NQf5+NT1mPOhvEEzRYeSRbakKML8r+KhF6r7NONsUihi+gMxUaEW11Clt2vyDptf94U1QlIQltZbMc5pW9o8DuuHKqzMGkFlVmNmEZ5Af9396Rpc8nk3OIdwQDdXIG4vay2tzsRamL2cYo/iJVJJJgJuSSTaRP6PWqDXIxR0/EV/xNGVSzbPrAZTsVsOoPI+lROH8cFsjkKpYeY3stzYk2BNutMHtFSRcQ5eMaLsVbQVuGkZwSwNmbzHc72sOlK2V5PNOwEUbMD+9byjoSWO1UVHSKWSWrUXniOKmy6OLCtGJpEiXzh9KFbsFt5CSQFtyHKheI9pWJP7OOFB/MHkP11KPtUHjfBN4eHk3Yi8Z5m+wZf0egeFyXEye5BKfXQyj6tYVNqtbFGOMGrYTzDjTFMt5ZAYiwVo9EYWS+5iPluQwBB35GnHjHAqcGJMDEgBXWvhrpLqUulwg8+9jpYMCQLjkVp/jPxoWTDTxCPSNY3uX1E+c2JHIaf/AC1YmR8SyYLKsH4sRlLo5jIYKAokOhWNjvpIPI7W7U5LSlIRJ63UVRUr5ZO72WCW/Yo1x8bqBVvNk0suWxRPczQxqUHPdVsU37i4+IWguI9pWIJtHDEn9ovKf1Ufao8nGOMYfttH9hI1+h03H1pWSbkOhgmnYDw+MeNg8Rs45W35g9OoINrVOkxeYzDSkEnxKMAPgX2H1NWhwFjkmwikIiyIdEulQLn91zYb6hvfqQ1E8ydEQu/IWHQXLMEUXO25Yc6HTb4s6eanwVrk74rC4Zji1dUjN1IKSEBjuCFbYaje/wDNbpUSfj5R7kbt/aKr+l6NcN8aw42f8M8ATxAQvm1BvKSUYFRa6g/MUjcX5EcHOY9zGfNEx6r2+KnY/wDOicafxI3G1N7kzFcdTtcKkagixB1P8eoH2orwjg8JiItoY/FWwcMC3wcaidj9jcdqTcJl8sv7KKST+wjN9wKZ+HOFcyimWWODQRzEjIgZTzVhe9j8O3aukrVLYa4xiuSwcrKRp4aqqC5ayqBq2FtgN7Afc0PztYnV1YFgwtaxHoPmDuPhWvE/EsWGfwZMPI7aQ1iE0G/UMfeF7i9uhpRl43YG8OGgjPcguftpFTSxOXkGCk+ECI1ny7EHUt7rbqNaEg6lPQ3A+BFjTllPEa4t0ghJMz3AV0taykksy7WAB39OVLS8UyvLG2JWOeNCfyzHGBuLErt73xNtqtbJZY2VJYApjO66QFHYiw90jcW6EUycVL5uTZXEzE5f4OE8PVqZjqc8gTYcgeQFgBftSjiMOksfhyC9tvXbkwPe1qcc4xwI5X+KkfoCKUZond7hSFAN9ravgW6/bp8J2mp7A2mhOzXJjEbMAyn3Wte/p6H0oWuBA3CgVZq4IOhB8ym99iOR5b7gj60q5xkbwNcXKE+Vux/gPr+tN1SGwlF7PkX1g336fauhgqV4Z7Vqn2/zeu1D0kQ/Arg+DB3XY0TK1zZa1Ta4McUyB+IlG39KypRYen3r2j1/Q6vqM0XvKOyn6+6P608cKm2HX1Zj99P/AKRSHhtyT8h8uf3NPvDw/Ii9Vv8AVmNLxckXUfKj3jCEnBTBAzM2gADU17zIdl3/AEqkeKsO6SLrFmK+YEEMCPINVxtsgsOm/I3q/TiAwSxv+ao6jkrN1+FVj7YMiSMpilZtU0hDIbEAhdWodd79b/0q7HRLe1A7gTJ3xqskbIpiALaiw2Y7EBVN97084fIHy1JcXrWYomnwwpQEO6KSXueWxtp3t0rPYzHD+ALRqBKZCsx5liN479hpbYcrhjTRxRHqweJHP8lj/dGsf8NZPZjFkbqL4K0zPjzEm+hIUB/ldiPq+k/3aDPxXjJNjMQD/Ascf3RQfvUHEW613wOTYiQ/lQSv2KxuR9bWpTLFjhHehq9nmZOcdGJXeTxFaO7szm5Gpd2J/eQD51bJiFVJkHCWOWaKQReGY5Fe7ui+6wNtiTvbt1pszP2iQq7xxRSs4YoCVWwYEr7oYs1iOQG9rVySZNmjql8JXvtmw2jGqS4YumoDe6C9gCeo8pt6W6WplyjIVfIF8OQzMCcQOvhsABJEBfayhvi2/Wq44xxHizs/ieKR5Wc7M5HNipA03/h6culceHM7nw7EQytGJAVcLyb4g7fP41TkhtQnG90yeFu225PbejWC4fxUg8mHlI9UK/drCrS4ZxcbwRPHGkYZQbIqqARsw2HRgRR5XB61I0UvqHxQgcFZJjMJI0jxgRshDx61Z20gsmkKSpYMLAFgLM29ReIOOYMTC8DwMIpBpd3YXQXB1iNQdRVgCBqG4FWVqA5VTntHwQwsshS6rPZk02sOfiKQedjuB/N9Dxq5IVKaaba3EXh/HtBiRLAdLpq0FgptcFblWuCbE96dMh4uc4qN8cwni90l44j4Woj81QFFiCBe3MX9KrlLAm3y6b+tHcOCxAUFiRyAJP0o83NjcGlxaZ9Hr26favQKSuDM7eHB2xqPCsOlUkkVhqQ+6ve4O3qCte4z2l4Rf2ayyn+VQg+rkG3ypFC+3JukGOMOHFxsOnYSpcxOeh5lD/K1rehsapHEwFGZHUqymzKeakbEGnvF+1CU/soI09XZpD9BpA+prlwpnkOJxZ/HxQvLLpEchjUDUPKEK+7uLWbncAX5V1FGPXCLtCNDCzmyKznsqlz9FBp74CwWPw8gBw7/AIeSxdXKJp7SKHNwQALi24+AqzIlCiygKOwAA+gr0mtAnn1KqETiLjuKF3j8GZnQ2IOmMX+JJNvW1KWO9omIa/hRxRDpfVIw+ZIH+7Vh8Y8JJjVUgiOZbAPbYrfdW9ACSD0Poa5cQcDZfFGI0jsQLeJqcve25Jvv8OXSubUVbCx9uuNytsn43nSfXO3ixtYOulFIA5MukAah68xsehFm4NYsSE0FXjm21EXW37wYdCOx3BH0pHMcMYpHQ/uMVv3sadvZNhcYcUFi1JAQWlLKdBAFvLew1m4AIPxuBamNJoLJjVWhxiwWAwyuAgnlVzZnGv4AavKAPhc9SaVOKJxNIGCBTbkBa/rYU9cVYOBAqxqFYXuB1HUseZNxSdiMlkdUkjBe97qo8y+YgMO471DLVqr+A4NXYsmP6dP89/8AIrR07/60UxmCeMgOpUkHY8mFwCV7i5Fx6ioX3H+d/wDn9a2x/wCBBK1lSTGOhHzNjWUWowL4f3F/sn9aeMhP/wBND/4SfoKysosXLIeo+VBOYfs//F/9qWq99tZ/Jwv/AIkv/DHXtZVkOUSg32KTMMXIgY6DCWK3NiQQASORIud/U1beafsZPVSPkdiPhY2rKytnycdsNlkMUamKGOMm1yiKpPxIFdVYkm5vWVlLBfLN1qjuMtsXi7bWnl5bf7RqysrHyUYOJfgJOYyFnLMSzNYkk3JJ5kk8zW2WftFrKyqpcMVDlF2+zg//AEQ9JXA9NkP6k/Wm+I1lZUPkOfJ3FIHtnUfgkPUTix7XWS9voPpWVlMhyZHkr7gHCRyYi0iI47MoYc+xFXXhcOkYAjVUHZQFH0FZWUrP8xvk558oOGxAIBHgybHfkpI+4H0qjqysocZVg8ntaSHY/A/pXtZTCg+hMCxMUZJJJjUkncklQSSeprq1ZWV3k818ng5GlviZj41r7ahWVlBl+Udi5I/A2XQnDeKYozLc/mFFL7nfzWvR+FjzvvY7/MVlZR+AX8wv407t8Km5B/1c/A/+9WVlSeo+XK/E54BAyYsMAR+FY2O4uPEINvioPyFVrJ7/AMx9xvWVlZj/AMcR0fmZi/5+teVlZTBh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80975" y="-1562100"/>
            <a:ext cx="47625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6150" name="Picture 6" descr="http://www.topnews.in/health/files/Playing-ches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01" y="1371600"/>
            <a:ext cx="48983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8" descr="data:image/jpeg;base64,/9j/4AAQSkZJRgABAQAAAQABAAD/2wCEAAkGBxQSEhUUEhIUFBQXGBQXFRQXFBgWFxcUGBgWFxoUFRcYHSggGBolHBQVITEhJSkrLi4uFx8zODMsNygtLisBCgoKDg0OGxAQGywkHyQ1LDQ0LCw3LCwsLCwvLCwsLCwsLCwvLCwsNCwsLCwsLCwsLCwsLCwsLCwsLCwsLCwsLP/AABEIALcBEwMBIgACEQEDEQH/xAAcAAEAAgMBAQEAAAAAAAAAAAAABgcDBAUCAQj/xABDEAABAwEFBAYHBQYGAwEAAAABAAIRAwQFEiExBkFRYRMicYGRkgcyobHB0dIjQlJy4RQWM4Lw8UNic6KywiRj4hf/xAAaAQEAAwEBAQAAAAAAAAAAAAAAAgMEBQEG/8QAMBEAAgIBAwMBBQgDAQAAAAAAAAECEQMEEjEhQVETBSIyYYEUI0JxobHh8JHB0RX/2gAMAwEAAhEDEQA/ALxREQBERAEREAREQBERAEREAREQBERAEREAREQBERAEREAREQBERAEREAREQBERAEREAReS5eXPShZht1tZSaX1HtYwaucQB4lR5/pAsAdh6eeYp1C3xDVxPSzaq7aTG02uNJwd0v2Ye0QW4S4lpwRuOSqLpM9dMlCUmmTjBNH6Qsd8UqzcVGo2o3i0zB4Hge1dBjpCpj0bXjVBLCIokOdPRgA1JGr4lxiciVbN2VZCmnaItUdFERDwIiIAiL5KA+oiIAiIgCIiAIiIAiIgCIiAIiIAiIgCIiAIiIAiIgCIiAxrFXqtaC5zg1o1JIAHaSshVbemF7w2jE4DjkbsQjXnEe1JParEY26Nrb3aeyOstSm2oys84QGAuicQ60tgHDmYnOFTFVzcXVc7DvJaJ7hK6VS8WYY6Fk7nEZ/3XHq1M5jJU7rL9m1Ev2PvJjGYS5rDizkxi0zz8O5W3s7aw5oIcHDiCCPEL8+C0MIhrIO90/BTT0ZWlzKzsyGYTiG48MuMqaZBxLxZWBXl1oC49mtQdotmmJKmVm4bTAJOQGZPJa9kvinUf0YJxZkAtLZjWCdexaN+XjSo03Ne7rOaQGiMWeh5ZqH3VfjWV2vrEloxQ4DR5EYjyidFlyahRyqCr5l8MLlByLORaNgtzajQWkOB0IMhbZctZnMgX1YmFZAh6fURF4AiIgCIiAIiIAiIgCIiAIiIAiIgCIiAIiIAiIgMRUb25ur9psr2AS8dan+Ybu8SO9SQrXtNOQvWrR4nTPy/aMpB9y03RzUr2nsZ/a64qU3hwqEltLCRnBBGI75nvUer2Ih0YKnYcM+9Z+DS02jBRcpxs2w02Di6CezcP64qIiz4XtAa+Zbk4N48jorFumyyee/t3qcSuXBK7iqEgLsXn0gZipkw2S9oycW8QeXBYLnssALpvMBTnDdFxIxlTsgH7dm51SliJJg5OnhixLj1LRMjoW5ncdJjMCNcuO9SG02bN8RkSFy6FDE4nLLNfLqct9HYS920b1gtrnPDKIdSjPEHYZOWbmtyjnmcgrDsVeWgF2IgZugCTxgZBVnTfg01J17B+vsUuuKqTC+g0cfc3eTl6h3KiUBZGuWFmi9NWtmcyl6+gqE3r6QKVKq6mKNR+FzmucHU25s9bC1zpIEHWJ3KRWC8W1aTKtMkse0ObIgwc8xuKhuT4J01ydVfCVottRXttaV6eG2HJKwBy+4l7R5ZnlfJWtWtAY0ucYA3rRp33ScYxR2iP7KEskIupNIkoyatI68r6sDXrMCp0Rs+ovkr6vD0IiIAiIgCIiAIiIAiIgMRUQ9JV7GhZYp1ejqOcIAMOcwethO7cpeVGNstmqdsDS972OZMFmHMHOCCP6zSSbXQRpPqUjUthMufRqve7/ENSpJ55a6LkVahLpIPeST4nNSna2632VzG069R4IPrGIgjLI81EquOcyqKNG60Z31gcJFNzSIlxe50+bTxU92BtxeXNqOJORaHGTGc/BQq7ab6rujfUfhgnUnTcAclMNn7C2i/EC4mIExGfYFNc2QbVUWrYn5L7bLS1jZdJnIBoknskhc+568ha+01QFrWvJa0mcQBmRukaarzUZHDG5Lk8xRUppM5FpszhJisAST6tA5bs4lcmhSlx/ik8m0viFmtbbOBlaXEncSR8VpUadGc658ZXzSb38HX6beTeo0iDHW1+8Gj/iFObhpiAq8GAOBFUujTP3hTvZ+1SAu9oZtxcfBzNTGnZJAo3tztE6x0W9EA6tVJbTB0Ees89kgdpCkYOSrn0tVC02Zw0BqePVK15HUSjGrlTK3vOjWfVJrGaryXHi4nepvsNtPVa4WWvmA2KToALcI/hujdAyPLmoRa7wx1Q8xqB4cF0bqteK1tdzPuKzqTs0SgqLqs1WQsdvvFlEAvdGIta0cSSGjTQSRJ3Subc1rkLBtTVIFJwaDD95jLq4p/lxd8KWWbjByRXjipSSNqttC8aNpjmXT7JC1nX9XMAOaCdIYNMs855+C4v7Qx7pbUc2f82ETwGS2AS2m0tkk6GC4ZZaBcd6nK+ZM3rDjXYWm2VXvbjqOjt9jYy+K9tquybJk5gNBc7tJPVaO1YqXMvJ5gAfNblOk0txcJ0ORAzz4qqDcpW+pOSSXQ7GzlvOAscfVdA00IBgRuklSJj1XdgtJaRnr8gu1tFfVSz2Q1aRaHggdZuIRB3dwXd007wps5maP3jSJOama8vtUKoaXpAtjhJdSyJ/wtRGUZ5ZrVoekS1ueGk0okD+FBjxVu9EdjLppW0FbLXgqj7w2/tVN8N6GN00zPf1lZez15uq2elUfAc9smAQJk6A9ylaZFpok6LXoVCVnlAfUXwleHOQHolfQsUr3TK9PD2iIvD0xla9pp4gtheSpHhUfpNseB9D/Man/T5quLXT+0aOJHyVselv8AiWQf6h/4Krrc37Zv8vhKzv4jTH4DauJn27hyI9oU8uyw4s1CbmEWpw/MrQuKl1VOCKp8nRu+z4VuWo9XJGNWag2VbRAhNvutj3OL2gu35f1wXMZdVLo3ENGRUuvCmOlq8o9wXBsrepU7V81OUvXavu/3OtFL019Dm0qMEBogQNPFS/Z+kRC4V3UZeO5Ty7LKAF9Dg+Bfkjl5PiZuCYUJ9JtAOsuI/ce0j+bqxO7Ua8FO4VQ7fX5Vq2h9Gi5z6Ihrqc4AXsOeep6zdZTLwe4k9xXlYEGMs4jrDf3rs7Mt67iYkDiDqeS59rtFQPEhzSNB0pJA5GclnZXqUng4HUw7M4n45z1kid5VKpF0upauz5XavSyMqMhwmMxmQQeRC4mztQOaCDkcwpNTbKv2prqZ7aIReFB0wMgNI3L1ZjaAzCwtwni0kjjmCB4qTXrRYDhGu/6Z3c+XateqQGHkY4bhl7SuZrcifurt/aNumi17z7kfoWPFnUJfymG+UZbt8roV6uGk4DeQB2HPLuCyspZTxn4rSvV/WDdwzjnH6e1c6Nroam7ZgpOhzQOJPuA9ykd53abVZH0g4Nc6MJOkgg7sxvE81G7GyX+A8P1lT276PUX0OCG3Eos5WWV5Gz891qNSk99Msc4tJDgHu1HYdFoUWvx5McXDcCZ9man+3tMft4BAPVEyAd2+e1Q6w2dptDw5rY6+RaCMuREL1Ik+D5ZaD69XDm12/ESYjXXNXBs/aQ1rKYiGta3IQMhCrPZFv8SIHq7o/ErIuCymQVOKK5E6sbpCjt5bQvc8tow1oMF8S4kcOAUgs7IaewqCWO0hrjosetyygkk6su0+NSbbN51utB0qv9/sOS37h2ic9/RVgMWeF4ESR90jjE5jgua20wZniuf00Vw8bnArDp9Rk3rrds05MUXF9Cw31Fno6LiXbbMcLt0l22c8yIiLwGNeSvRXkqR4Vd6UKs22zs/DTc7zOIz8gVeXqPthvEjdwj5qX7W2jpr0q8GBtMfyjP8A3EqJXqB03YR/XsCzSfU1QXumWzOw2wRoTHiIVp3C7qqpbW/DWa/8pCtHZ+rIy5eBVkOSqZJWuWWzHNa7FkpPiSd0nwzVr4Kjn2gYnVjzI8MlHaQ6tQdi77D9m88ZK4dlMioOS+XbvKn5s68fgf0Pl0nrA/1qVYFg9VVxc9Trdh96sS7HdVfRaWW7EmczMqmzcKiu1NyWZ7KjnWekXlrzjwAOmCcWIZzO9Spcjajq2au87qdQ/wC0q2XBXHkoF10glmZ68bzzXRuO7mYTiYHHERmJ0A4rZfSg2bsHzWxcNPOo3g8+3+yzwfWjVkiqtEsuExAGQ3AaKSVLb0TC866AcXbgudctlEDJetom5M7XeMCPipajI8eJyRViipTSZjp1CTiJmAXOPFx6x+XcsLKhexo3uLj/ALivd4GKZ4uwgdkZr1Qs+B7AdzR47/aVwJJt1/ep01SVnupk9rRzPdmuNbHTUd2x3D+y7LT9r4D9fYVwajev/MR8F6us/qecI3LjpS6VPbIYaohs5T0UybTyX0vY5BT+2D8d6VP8oA8GhRe63f8AlO/nXdvGrit9od/meO4OgfBcS6Wf+Sc/xqiLNHY29kDFWoOz3n5q2rkbkFUGzLsNoePzf8v7q2bjrdUK2PBTLkkrK2SrzaKiaNY4c2uJMDMtn7pG7krApU5CiW0V1GiA6m4EE5te0OjXQiD4rLrYbsd1wXaaVTOD+3GM2u37ljp2guMxyWw+z1tfsvJ8ysVnDsWcTlMCAsGjheS6XQ1aiSUCVXCTkphZjko9cVDIKSUgu00c0yIiLw9MS17baRTY+o71WNLj2ASthQX0q2yrToMawjoqhLKnGRDmidwMHwXsnSsRVuivbrqmpUrVXaucSe0kk+9cG9aw6UxpxXptuewQ0w38s59shc+1VXOdJIPd+qyWjX2N69Kk4SOHZPYp5sdbMVNuegAPd+irJtRxAEyOwexSbY61ObVDGwG6v36buWqnCVMqmrRcVmMhYrdUwsPPJeLsrS1c6+qrscT1ciMuORXmty+nhb89COCG6aNr/B7lxrAycWe5Zqtd5bEiI/B/9LRo4m6O/wBv6r5zf94n8jqJe60a9jOGqRx+CsK5aktCryswg4pM9gCl+zdpMCdV3PZ+S4uJg1Ueu4lKivpJtfR2Go0HOoWMHe4E+xp8VKQclVvpQvQVLRToA9Wnm785zM9gjxK3ZZVEoxxuSIzeDsNShB9UN+HyKyXRVi1VG7iXR3En3Fcm+bUC8QZiFjs9tisHjcWntGh9iyp07NU+qouO53ZBL9ZLJ/CcXsIz5QStO4LQC0RoYg8l1rSyRnnO5ackN8HHyZIy2yTOLZ3Cq5hdo2IHE81uW/KHATEqP3i91KrDHBgyIBaXA85WJ95VXDOtS72OHxXzs04XB8nVj71SXB1aAcSXcPbO5aNoplpk6TJO8LTbb6o0rUh2Nd81iFpeXZ1A4QdGEe8JixuTUVz9f+CcqTbJXcDoOeu9SyvamUqZqPcGsaJLjoAoJcdQyF39qXTd9o/0zr2hfRQTjCm7aOVJpytFQULa3paj3mJJOfMk/FaF12lgrlznQM8yYHiVjs+ODgc+JOjgPgtalix5F08iAeOsclUmXvg6V01mi1SCMJLs5yznerXuQ9UKmqMmp1iScTZmDvGphW7cVXJXY2U5ETWxHJcraqmCxo4vaPeuhd7lzNo6odVpU+BxHv09x8VVqmliZ7h6zRzalnjGI0aSuPYqOKopE+MTxxaVxrq/iLn6BpZa83+5q1CbhZMrqowAuuxaVj9VbjF2GYUe0RFE9MJVX+l2+mFrLO0glrsb+RggN7YJ8QrNqzBjIwYPPivzbeWdUmqS4ycUHV2/PfnJVeWVdCzFG3Z9pV7Ng6xOLfkYlci0Vmzkcs/BdKq2zkGGVMX5m+K5QZJ9WBx07lnuJopmV1rp4GhrCHfeduPYuls9bg2rJORynguU2lRAM9Ji3EFob7pX2k8CP7qVrlEKfDLtuGvI1y48uKW20h1TkIE/FRPZO1kWVuJ28znmGYjkpPZnUTq49zm/FYfaWd0sa/Ms02NK5GWvVpYYaTK1bI9k9aY5LJXo0/ul084+C8soM+8Y7IXE3S330/0bKVGneL2ycOmS37gr9bI9q17Z0I0ce+B8VzbLag2swMfvz4Af1kuroc7hkrmzNngpR/Is59sbSpGo9wa1okk+7tVBuqNe93SPwjPNwx5ycs13tvr4qOr9GXwxrGFjZ4jNxHGSR3KMvs1EiXViDH4Jz7ZXUyzUpV4KcMKVmpbWMDiGua4cQ2PYjjTAbgeHOzmGYY74zWCrZm4oDpGWcRrvW5Tu6lr0sHXDhJ9sqG5EnFk49H9vBZEknETmdAdI5ZKevrACXGBzVFUbQ6i6WVMJEEaaqxbTernss+uJzMTmtjeGZjsJOXNWSz7MTkutFPpNzp9zevm1MeRlkN/H5LwX04yBHaQfgvlGowjrsfPYfkvj3Us4kdoPyXz2bK8knN9zpwgoraY6tamG+qZ4yI8IWoS12mRn+h7VuB1E6yez9RyWGuaf3cXgT8FPBleOSn4I5IKSaJDs/YwQCuF6Rtp2dGbLSIMkdI7dkZwDvAJ7Fu7KWnD0gxECBE7vW6/u8FT1W0CftHYs4Ls4cOIPAr6COVzxqVcnN9NRm14M9G9jSBDd+vatay3iWPx4QTwK2rXXs2HqMcHcceXtK49Kq3EMQkbwCJXsScmdB9uL3l5ESRpuVn7I3g2q0EHMAYhv7exVhXr2cgdE17Xby5whdXZK0kWqngcN+LPLDBkdp0U06dEJK0Xgy2tp0y9xgAeJ3AcTKjFhqmo8vqVOt+InXdvC5Zt7qteox5jAYYM/VIBB7xB7116F3iJxt7M/kuXrs+6W1djVp8ajG33NqOt/Ejnl8ly6j+jqAh06TpETpotp1jJ+8tevdkffb3T8lhxSlF2uxfJJqmTm6rSHNBBkLqMVd7P13UqoAPVM4hu/MOasCzVJC+hw5VlhuRy8mPZKjYREVhE07Y3Ex4Gpa4DtIIX57vS6KtJ5FWi5pGWbJHcdCv0aaQXOttx06vrF47HR8FHJBSJQm4n50qMbB6rR/LG5c5lH8Wa/RD9hbMcyavmH0rw7YCyn71bzt+lU+h8yz1n4Pz9TpNgjAJ3dWT3L3TsbsopnwhX2PR3ZfxVvOPpXw+juyfirecfSpel8yPqMq3ZSkabGioAOu5xETAM6xKnNC0Wcj16YPN2H3wu9R2CszdDV84+le6mw1mdq6r5x9KzZ9DHLLddEoZ5RVIjlYUNzqfnb81iIs4Obqcc3N+akY9H9l41fM36V6/cGy8avmb9Ky/8AkRu936fyW/a5+CLWi0WZo6r6U8A6T4Arg214qFopgmHtM4S0AAgnMgKyRsJZvxVfOPpXpuw9mG+r5h9K04/Z0ISUrfT6FctRJqipr9uiq+q+o1uNrw3MCS0hrWwR/L7Vza1GDBpxkMixusc81ejNlaAETU8w+SwVdi7O7V1Xzj5LTLAm7TILLNdFRQFSySQcA8At2nTaBGEdzB8ldZ2Asv4q3nH0r4fR9ZfxVvOPpXn2f5j1p/L/AB/JSRsbnE4Wbo0DVJLMHMNDIuFNha4tzg9XdrGRVkN9H1lH3q3nb9K2aexVnGhq+YfSj00XBxfcerK7IlZb5ogZ1MP5gW+8LK68aR0qs8wUodsVZz96r5h9Kx/uLZuNXzD6Vil7Kg/xMtWryLx/fqR1l4URrVZ5uS1615UjMVAeyT7gpX+41m41fOPpX39x7N+Kr5x9KkvZkEqcmHqp+EQex15e4iYIAkgjjuPaq8bdtaiQ2pTcyP6kHf3K/qWxtnboanmH0rZqbM0SIJfH5h8ltjgjGCguxS8knLcfni003P3E9y03WEg+qfDRfoOpsDZXa9J5m/SsY9Hdk/8Ab5m/SvfTfk89SXhFAvouMZEnsXTuezP6amcJAaZJygDMK6//AM8snGt5m/SsjNgbMPvVvOPpUtnW2eb5VXQrK7aDRXqGq0DE4lrjoWnMQ74TkpjZrPSLeq4d1Wf+ykbdjLONHVfOPkvD9iLMdTU8zfpWTNoVkk3ur9S+GocVVHCdZm/id51ir2WmBm499T9VIP3Esv8A7PM36U/cSzcanmb9KqXs2vx/p/JP7W/BEKZpsdLIxcQcR96n+z9XExabNirON9XzD6V2rFYW0hDZ71uwYlijtTsz5Jubtm0iIrSAREQBERAEREAREQBERAEREAREQBERAEREAREQBERAEREAREQBERAEREAREQBERAEREAREQBERAEREAREQBERAEREAREQBERAEREAREQBERAEREAREQBERAEREAREQBERAEREB/9k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28575" y="-1371600"/>
            <a:ext cx="42862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6154" name="Picture 10" descr="http://www.epagini.com/wp-content/uploads/2010/04/chess-gam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728786"/>
            <a:ext cx="3524250" cy="4900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80975" y="5437257"/>
            <a:ext cx="50768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jouer aux échecs (m.)</a:t>
            </a:r>
          </a:p>
        </p:txBody>
      </p:sp>
    </p:spTree>
    <p:extLst>
      <p:ext uri="{BB962C8B-B14F-4D97-AF65-F5344CB8AC3E}">
        <p14:creationId xmlns:p14="http://schemas.microsoft.com/office/powerpoint/2010/main" val="1540280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453</TotalTime>
  <Words>204</Words>
  <Application>Microsoft Office PowerPoint</Application>
  <PresentationFormat>On-screen Show (4:3)</PresentationFormat>
  <Paragraphs>76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Georgia</vt:lpstr>
      <vt:lpstr>Trebuchet MS</vt:lpstr>
      <vt:lpstr>Slipstream</vt:lpstr>
      <vt:lpstr>Chapître 2  Qu’est-ce qu’il te plaît?</vt:lpstr>
      <vt:lpstr>REVIEW: </vt:lpstr>
      <vt:lpstr>Avec les copains…</vt:lpstr>
      <vt:lpstr>Les Activités</vt:lpstr>
      <vt:lpstr>Les Activités</vt:lpstr>
      <vt:lpstr>Les Activités</vt:lpstr>
      <vt:lpstr>danser</vt:lpstr>
      <vt:lpstr>Les Activités</vt:lpstr>
      <vt:lpstr>Les Activités</vt:lpstr>
      <vt:lpstr>Les Activités</vt:lpstr>
      <vt:lpstr>Les Activités</vt:lpstr>
      <vt:lpstr>Les Activités</vt:lpstr>
      <vt:lpstr>Les Activités</vt:lpstr>
      <vt:lpstr>Les Activités</vt:lpstr>
      <vt:lpstr>Les Activités</vt:lpstr>
      <vt:lpstr>Les Activités</vt:lpstr>
      <vt:lpstr>ALLER </vt:lpstr>
      <vt:lpstr>ALLER</vt:lpstr>
      <vt:lpstr>ALLER</vt:lpstr>
      <vt:lpstr>ALLER</vt:lpstr>
      <vt:lpstr>ALLER</vt:lpstr>
      <vt:lpstr>ALLER</vt:lpstr>
      <vt:lpstr>ALLER</vt:lpstr>
      <vt:lpstr>ALLER</vt:lpstr>
      <vt:lpstr>ALLER</vt:lpstr>
      <vt:lpstr>ALLER</vt:lpstr>
      <vt:lpstr>ALLER</vt:lpstr>
      <vt:lpstr>ALLER</vt:lpstr>
    </vt:vector>
  </TitlesOfParts>
  <Company>HVRSD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Chapitre 2  Qu’est-ce qu’il te plaît?</dc:title>
  <dc:creator>Laurel Abraham</dc:creator>
  <cp:lastModifiedBy>Ronald Schott (Staff)</cp:lastModifiedBy>
  <cp:revision>27</cp:revision>
  <dcterms:created xsi:type="dcterms:W3CDTF">2013-11-21T13:17:47Z</dcterms:created>
  <dcterms:modified xsi:type="dcterms:W3CDTF">2017-05-26T13:38:30Z</dcterms:modified>
</cp:coreProperties>
</file>