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1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7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49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1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1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3CAC-088E-40E6-A31F-EB546F62FF17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25F7-3386-43C3-847F-0FAE8AE65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=caterpillar+cartoon&amp;start=20&amp;gbv=2&amp;ndsp=20&amp;svnum=10&amp;hl=en&amp;safe=active&amp;sa=N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=caterpillar+cartoon&amp;start=20&amp;gbv=2&amp;ndsp=20&amp;svnum=10&amp;hl=en&amp;safe=active&amp;sa=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=caterpillar+cartoon&amp;start=20&amp;gbv=2&amp;ndsp=20&amp;svnum=10&amp;hl=en&amp;safe=active&amp;sa=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=caterpillar+cartoon&amp;start=20&amp;gbv=2&amp;ndsp=20&amp;svnum=10&amp;hl=en&amp;safe=active&amp;sa=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=caterpillar+cartoon&amp;start=20&amp;gbv=2&amp;ndsp=20&amp;svnum=10&amp;hl=en&amp;safe=active&amp;sa=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webweaver.nu/clipart/img/nature/insects/hungry-caterpillar.png&amp;imgrefurl=http://www.webweaver.nu/clipart/insects1.shtml&amp;h=102&amp;w=80&amp;sz=4&amp;hl=en&amp;start=21&amp;tbnid=Qdvwd5O7kE6xWM:&amp;tbnh=83&amp;tbnw=65&amp;prev=/images?q=caterpillar+cartoon&amp;start=20&amp;gbv=2&amp;ndsp=20&amp;svnum=10&amp;hl=en&amp;safe=active&amp;sa=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agogie.ac-toulouse.fr/eco-pri-castillon-couserans/bibliotheque/couverture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"/>
            <a:ext cx="9144000" cy="688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9705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Ça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va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smtClean="0">
                <a:latin typeface="Matura MT Script Capitals" pitchFamily="66" charset="0"/>
              </a:rPr>
              <a:t>petite chenille?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655" y="3140968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dirty="0" smtClean="0">
                <a:latin typeface="Matura MT Script Capitals" pitchFamily="66" charset="0"/>
              </a:rPr>
              <a:t>Non,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ça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ne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va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pas</a:t>
            </a:r>
            <a:r>
              <a:rPr lang="en-GB" sz="3200" dirty="0" smtClean="0">
                <a:latin typeface="Matura MT Script Capitals" pitchFamily="66" charset="0"/>
              </a:rPr>
              <a:t>…</a:t>
            </a:r>
          </a:p>
          <a:p>
            <a:pPr>
              <a:lnSpc>
                <a:spcPct val="200000"/>
              </a:lnSpc>
            </a:pPr>
            <a:r>
              <a:rPr lang="en-GB" sz="3200" dirty="0" smtClean="0">
                <a:latin typeface="Matura MT Script Capitals" pitchFamily="66" charset="0"/>
              </a:rPr>
              <a:t>     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J’ai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mal au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ventre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54" y="3573016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dimanche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954292" cy="296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852936"/>
            <a:ext cx="1494361" cy="9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4221088"/>
            <a:ext cx="203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793" y="4216540"/>
            <a:ext cx="347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une grande feuille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567180"/>
            <a:ext cx="1929671" cy="13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71600" y="4518807"/>
            <a:ext cx="7603759" cy="1963386"/>
            <a:chOff x="971600" y="4518807"/>
            <a:chExt cx="7603759" cy="1963386"/>
          </a:xfrm>
        </p:grpSpPr>
        <p:sp>
          <p:nvSpPr>
            <p:cNvPr id="7" name="TextBox 6"/>
            <p:cNvSpPr txBox="1"/>
            <p:nvPr/>
          </p:nvSpPr>
          <p:spPr>
            <a:xfrm>
              <a:off x="971600" y="5774307"/>
              <a:ext cx="76037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rgbClr val="FF0000"/>
                  </a:solidFill>
                  <a:latin typeface="Matura MT Script Capitals" pitchFamily="66" charset="0"/>
                </a:rPr>
                <a:t>Miam</a:t>
              </a:r>
              <a:r>
                <a:rPr lang="en-GB" sz="4000" dirty="0" smtClean="0">
                  <a:solidFill>
                    <a:srgbClr val="FF0000"/>
                  </a:solidFill>
                  <a:latin typeface="Matura MT Script Capitals" pitchFamily="66" charset="0"/>
                </a:rPr>
                <a:t> </a:t>
              </a:r>
              <a:r>
                <a:rPr lang="en-GB" sz="4000" dirty="0" err="1" smtClean="0">
                  <a:solidFill>
                    <a:srgbClr val="FF0000"/>
                  </a:solidFill>
                  <a:latin typeface="Matura MT Script Capitals" pitchFamily="66" charset="0"/>
                </a:rPr>
                <a:t>miam</a:t>
              </a:r>
              <a:r>
                <a:rPr lang="en-GB" sz="4000" dirty="0" smtClean="0">
                  <a:solidFill>
                    <a:srgbClr val="FF0000"/>
                  </a:solidFill>
                  <a:latin typeface="Matura MT Script Capitals" pitchFamily="66" charset="0"/>
                </a:rPr>
                <a:t>, c’est </a:t>
              </a:r>
              <a:r>
                <a:rPr lang="en-GB" sz="4000" dirty="0" err="1" smtClean="0">
                  <a:solidFill>
                    <a:srgbClr val="FF0000"/>
                  </a:solidFill>
                  <a:latin typeface="Matura MT Script Capitals" pitchFamily="66" charset="0"/>
                </a:rPr>
                <a:t>délicieuse</a:t>
              </a:r>
              <a:r>
                <a:rPr lang="en-GB" sz="4000" dirty="0" smtClean="0">
                  <a:solidFill>
                    <a:srgbClr val="FF0000"/>
                  </a:solidFill>
                  <a:latin typeface="Matura MT Script Capitals" pitchFamily="66" charset="0"/>
                </a:rPr>
                <a:t>!</a:t>
              </a:r>
              <a:endParaRPr lang="en-GB" sz="4000" dirty="0">
                <a:latin typeface="Matura MT Script Capitals" pitchFamily="66" charset="0"/>
              </a:endParaRPr>
            </a:p>
          </p:txBody>
        </p:sp>
        <p:pic>
          <p:nvPicPr>
            <p:cNvPr id="15" name="Picture 7" descr="Caterpillar-Eating-Leaf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518807"/>
              <a:ext cx="1800734" cy="125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53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Matura MT Script Capitals" pitchFamily="66" charset="0"/>
              </a:rPr>
              <a:t>Maintenant</a:t>
            </a:r>
            <a:r>
              <a:rPr lang="en-GB" sz="3200" dirty="0" smtClean="0">
                <a:latin typeface="Matura MT Script Capitals" pitchFamily="66" charset="0"/>
              </a:rPr>
              <a:t> je suis</a:t>
            </a:r>
          </a:p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Goudy Stout" pitchFamily="18" charset="0"/>
              </a:rPr>
              <a:t>GROSSE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chenille</a:t>
            </a:r>
            <a:r>
              <a:rPr lang="en-GB" sz="3200" dirty="0">
                <a:latin typeface="Matura MT Script Capitals" pitchFamily="66" charset="0"/>
              </a:rPr>
              <a:t>!</a:t>
            </a:r>
          </a:p>
        </p:txBody>
      </p:sp>
      <p:pic>
        <p:nvPicPr>
          <p:cNvPr id="12292" name="Picture 4" descr="http://iam.colum.edu/students/Kimberly.Tsui/p2/img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4768"/>
            <a:ext cx="65722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Matura MT Script Capitals" pitchFamily="66" charset="0"/>
              </a:rPr>
              <a:t>Je </a:t>
            </a:r>
            <a:r>
              <a:rPr lang="en-GB" sz="3200" dirty="0" err="1" smtClean="0">
                <a:latin typeface="Matura MT Script Capitals" pitchFamily="66" charset="0"/>
              </a:rPr>
              <a:t>fais</a:t>
            </a:r>
            <a:r>
              <a:rPr lang="en-GB" sz="3200" dirty="0">
                <a:latin typeface="Matura MT Script Capitals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un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cocon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13316" name="Picture 4" descr="http://www.edave.net/template-presentation-062012/Hungry-caterpillar-coc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74" y="2132856"/>
            <a:ext cx="46386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5451526"/>
            <a:ext cx="5415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Matura MT Script Capitals" pitchFamily="66" charset="0"/>
              </a:rPr>
              <a:t>Mais </a:t>
            </a:r>
            <a:r>
              <a:rPr lang="en-GB" sz="3200" dirty="0" smtClean="0">
                <a:latin typeface="Matura MT Script Capitals" pitchFamily="66" charset="0"/>
              </a:rPr>
              <a:t>après des </a:t>
            </a:r>
            <a:r>
              <a:rPr lang="en-GB" sz="3200" dirty="0" err="1" smtClean="0">
                <a:latin typeface="Matura MT Script Capitals" pitchFamily="66" charset="0"/>
              </a:rPr>
              <a:t>semaines</a:t>
            </a:r>
            <a:r>
              <a:rPr lang="en-GB" sz="3200" dirty="0" smtClean="0">
                <a:latin typeface="Matura MT Script Capitals" pitchFamily="66" charset="0"/>
              </a:rPr>
              <a:t>…..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9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clker.com/cliparts/N/N/Y/l/5/s/meadow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84784"/>
            <a:ext cx="972108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9269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Matura MT Script Capitals" pitchFamily="66" charset="0"/>
              </a:rPr>
              <a:t>Maintenant</a:t>
            </a:r>
            <a:r>
              <a:rPr lang="en-GB" sz="3200" dirty="0" smtClean="0">
                <a:latin typeface="Matura MT Script Capitals" pitchFamily="66" charset="0"/>
              </a:rPr>
              <a:t> je suis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un grand et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joli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papillon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smtClean="0">
                <a:latin typeface="Matura MT Script Capitals" pitchFamily="66" charset="0"/>
              </a:rPr>
              <a:t>!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14338" name="Picture 2" descr="http://www.hellokids.com/_uploads/_tiny_galerie/20090311/colored-butterfly-source_ia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1253"/>
            <a:ext cx="4968552" cy="48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purebebe.com/blog/wp-content/uploads/2011/04/Caterpillar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50337"/>
            <a:ext cx="9433048" cy="37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9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atin typeface="Ravie" pitchFamily="82" charset="0"/>
              </a:rPr>
              <a:t>C’est </a:t>
            </a:r>
          </a:p>
          <a:p>
            <a:r>
              <a:rPr lang="en-GB" sz="9600" dirty="0" smtClean="0">
                <a:latin typeface="Ravie" pitchFamily="82" charset="0"/>
              </a:rPr>
              <a:t>la fin!</a:t>
            </a:r>
            <a:endParaRPr lang="en-GB" sz="96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6216" y="1772816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115616" y="404664"/>
            <a:ext cx="7488832" cy="39703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Demande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à</a:t>
            </a:r>
            <a:r>
              <a:rPr lang="en-US" sz="2000" dirty="0" smtClean="0">
                <a:latin typeface="+mj-lt"/>
              </a:rPr>
              <a:t> ta </a:t>
            </a:r>
            <a:r>
              <a:rPr lang="en-US" sz="2000" dirty="0" err="1" smtClean="0">
                <a:latin typeface="+mj-lt"/>
              </a:rPr>
              <a:t>partenaire</a:t>
            </a:r>
            <a:r>
              <a:rPr lang="en-US" sz="2000" dirty="0" smtClean="0">
                <a:latin typeface="+mj-lt"/>
              </a:rPr>
              <a:t>: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>
                <a:latin typeface="+mj-lt"/>
              </a:rPr>
              <a:t>Qu’est-ce que tu </a:t>
            </a:r>
            <a:r>
              <a:rPr lang="en-US" sz="2000" dirty="0" err="1">
                <a:latin typeface="+mj-lt"/>
              </a:rPr>
              <a:t>préfères</a:t>
            </a:r>
            <a:r>
              <a:rPr lang="en-US" sz="2000" dirty="0">
                <a:latin typeface="+mj-lt"/>
              </a:rPr>
              <a:t> manger?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Qu’est-ce que tu </a:t>
            </a:r>
            <a:r>
              <a:rPr lang="en-US" sz="2000" dirty="0" err="1">
                <a:latin typeface="+mj-lt"/>
              </a:rPr>
              <a:t>détestes</a:t>
            </a:r>
            <a:r>
              <a:rPr lang="en-US" sz="2000" dirty="0">
                <a:latin typeface="+mj-lt"/>
              </a:rPr>
              <a:t> manger?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Qu’est-ce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aimes</a:t>
            </a:r>
            <a:r>
              <a:rPr lang="en-US" sz="2000" dirty="0" smtClean="0">
                <a:latin typeface="+mj-lt"/>
              </a:rPr>
              <a:t> manger pour le petit </a:t>
            </a:r>
            <a:r>
              <a:rPr lang="en-US" sz="2000" dirty="0" err="1" smtClean="0">
                <a:latin typeface="+mj-lt"/>
              </a:rPr>
              <a:t>déjeuner</a:t>
            </a:r>
            <a:r>
              <a:rPr lang="en-US" sz="2000" dirty="0" smtClean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Qu’est-ce que tu aimes manger pour le </a:t>
            </a:r>
            <a:r>
              <a:rPr lang="en-US" sz="2000" dirty="0" err="1" smtClean="0">
                <a:latin typeface="+mj-lt"/>
              </a:rPr>
              <a:t>déjeuner</a:t>
            </a:r>
            <a:r>
              <a:rPr lang="en-US" sz="2000" dirty="0" smtClean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Qu’est-ce que tu aimes </a:t>
            </a:r>
            <a:r>
              <a:rPr lang="en-US" sz="2000" dirty="0">
                <a:latin typeface="+mj-lt"/>
              </a:rPr>
              <a:t>manger pour le </a:t>
            </a:r>
            <a:r>
              <a:rPr lang="en-US" sz="2000" dirty="0" err="1" smtClean="0">
                <a:latin typeface="+mj-lt"/>
              </a:rPr>
              <a:t>dîner</a:t>
            </a:r>
            <a:r>
              <a:rPr lang="en-US" sz="2000" dirty="0" smtClean="0">
                <a:latin typeface="+mj-lt"/>
              </a:rPr>
              <a:t>?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563199" cy="162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9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72" y="39369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Matura MT Script Capitals" pitchFamily="66" charset="0"/>
              </a:rPr>
              <a:t>Je suis un petit </a:t>
            </a:r>
            <a:r>
              <a:rPr lang="en-GB" sz="3600" dirty="0" err="1">
                <a:latin typeface="Matura MT Script Capitals" pitchFamily="66" charset="0"/>
              </a:rPr>
              <a:t>œuf</a:t>
            </a:r>
            <a:r>
              <a:rPr lang="en-GB" sz="3600" dirty="0">
                <a:latin typeface="Matura MT Script Capitals" pitchFamily="66" charset="0"/>
              </a:rPr>
              <a:t> </a:t>
            </a:r>
            <a:r>
              <a:rPr lang="en-GB" sz="3600" dirty="0" smtClean="0">
                <a:latin typeface="Matura MT Script Capitals" pitchFamily="66" charset="0"/>
              </a:rPr>
              <a:t>sur une feuille.</a:t>
            </a:r>
            <a:endParaRPr lang="en-GB" sz="3600" dirty="0">
              <a:latin typeface="Matura MT Script Capitals" pitchFamily="66" charset="0"/>
            </a:endParaRPr>
          </a:p>
        </p:txBody>
      </p:sp>
      <p:pic>
        <p:nvPicPr>
          <p:cNvPr id="2057" name="Picture 9" descr="http://blogs.etab.ac-caen.fr/laurent/public/productions/the%20very%20hungry%20caterpillar/livre_didapages/little_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084676" cy="3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dimanche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954292" cy="296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1" y="4221088"/>
            <a:ext cx="1494361" cy="9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492896"/>
            <a:ext cx="663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Il y a du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soleil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smtClean="0">
                <a:latin typeface="Matura MT Script Capitals" pitchFamily="66" charset="0"/>
              </a:rPr>
              <a:t>et </a:t>
            </a:r>
            <a:r>
              <a:rPr lang="en-GB" sz="3200" dirty="0" err="1" smtClean="0">
                <a:latin typeface="Matura MT Script Capitals" pitchFamily="66" charset="0"/>
              </a:rPr>
              <a:t>il</a:t>
            </a:r>
            <a:r>
              <a:rPr lang="en-GB" sz="3200" dirty="0" smtClean="0">
                <a:latin typeface="Matura MT Script Capitals" pitchFamily="66" charset="0"/>
              </a:rPr>
              <a:t> fait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chaud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632213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suis une petite chenille.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5010" y="5336010"/>
            <a:ext cx="6196249" cy="1261764"/>
            <a:chOff x="2135010" y="5336010"/>
            <a:chExt cx="6196249" cy="1261764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  <a:latin typeface="Goudy Stout" pitchFamily="18" charset="0"/>
                </a:rPr>
                <a:t>J’AI FAIM!</a:t>
              </a:r>
              <a:endParaRPr lang="en-GB" sz="40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380677" y="5336010"/>
              <a:ext cx="950582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99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lundi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852936"/>
            <a:ext cx="1494361" cy="9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203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433793" y="4216540"/>
            <a:ext cx="249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pomme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06" y="2616054"/>
            <a:ext cx="1253254" cy="125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mardi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674" y="4221088"/>
            <a:ext cx="228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699792" y="4197185"/>
            <a:ext cx="249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deux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poires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05" y="2737274"/>
            <a:ext cx="1978550" cy="117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663430"/>
            <a:ext cx="1793144" cy="113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9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mercredi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4253765"/>
            <a:ext cx="227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303949" y="4225846"/>
            <a:ext cx="321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Matura MT Script Capitals" pitchFamily="66" charset="0"/>
              </a:rPr>
              <a:t>trois </a:t>
            </a:r>
            <a:r>
              <a:rPr lang="en-GB" sz="3200" smtClean="0">
                <a:solidFill>
                  <a:srgbClr val="FF0000"/>
                </a:solidFill>
                <a:latin typeface="Matura MT Script Capitals" pitchFamily="66" charset="0"/>
              </a:rPr>
              <a:t>prunes</a:t>
            </a:r>
            <a:r>
              <a:rPr lang="en-GB" sz="320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74" y="2527242"/>
            <a:ext cx="2524038" cy="15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494718"/>
            <a:ext cx="2059143" cy="13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jeudi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4225846"/>
            <a:ext cx="2307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422650" y="4225846"/>
            <a:ext cx="293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quatre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fraises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624514"/>
            <a:ext cx="3355592" cy="12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2175016"/>
            <a:ext cx="2563199" cy="162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vendredi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4225846"/>
            <a:ext cx="223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</a:t>
            </a:r>
            <a:endParaRPr lang="en-GB" sz="3200" dirty="0">
              <a:latin typeface="Matura MT Script Capital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649" y="4776510"/>
            <a:ext cx="7733060" cy="1809765"/>
            <a:chOff x="2135010" y="5280452"/>
            <a:chExt cx="6190225" cy="1809765"/>
          </a:xfrm>
        </p:grpSpPr>
        <p:sp>
          <p:nvSpPr>
            <p:cNvPr id="7" name="TextBox 6"/>
            <p:cNvSpPr txBox="1"/>
            <p:nvPr/>
          </p:nvSpPr>
          <p:spPr>
            <a:xfrm>
              <a:off x="2135010" y="5889888"/>
              <a:ext cx="6109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>
                  <a:solidFill>
                    <a:srgbClr val="FF0000"/>
                  </a:solidFill>
                  <a:latin typeface="Goudy Stout" pitchFamily="18" charset="0"/>
                </a:rPr>
                <a:t>Mais</a:t>
              </a:r>
              <a:r>
                <a:rPr lang="en-GB" sz="3600" dirty="0" smtClean="0">
                  <a:solidFill>
                    <a:srgbClr val="FF0000"/>
                  </a:solidFill>
                  <a:latin typeface="Goudy Stout" pitchFamily="18" charset="0"/>
                </a:rPr>
                <a:t> J’AI encore FAIM!</a:t>
              </a:r>
              <a:endParaRPr lang="en-GB" sz="3600" dirty="0">
                <a:latin typeface="Goudy Stout" pitchFamily="18" charset="0"/>
              </a:endParaRPr>
            </a:p>
          </p:txBody>
        </p:sp>
        <p:pic>
          <p:nvPicPr>
            <p:cNvPr id="8" name="Picture 5" descr="hungry-caterpilla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4429">
              <a:off x="7709045" y="5280452"/>
              <a:ext cx="616190" cy="121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422650" y="4225846"/>
            <a:ext cx="293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cinq</a:t>
            </a:r>
            <a:r>
              <a:rPr lang="en-GB" sz="3200" dirty="0" smtClean="0">
                <a:solidFill>
                  <a:srgbClr val="FF0000"/>
                </a:solidFill>
                <a:latin typeface="Matura MT Script Capitals" pitchFamily="66" charset="0"/>
              </a:rPr>
              <a:t> oranges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9" y="1900986"/>
            <a:ext cx="2995247" cy="189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492896"/>
            <a:ext cx="4317702" cy="13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Matura MT Script Capitals" pitchFamily="66" charset="0"/>
              </a:rPr>
              <a:t>Aujourd’hui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latin typeface="Matura MT Script Capitals" pitchFamily="66" charset="0"/>
              </a:rPr>
              <a:t>c’est</a:t>
            </a:r>
            <a:r>
              <a:rPr lang="en-GB" sz="3200" dirty="0" smtClean="0">
                <a:latin typeface="Matura MT Script Capital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Matura MT Script Capitals" pitchFamily="66" charset="0"/>
              </a:rPr>
              <a:t>samedi</a:t>
            </a:r>
            <a:r>
              <a:rPr lang="en-GB" sz="3200" dirty="0" smtClean="0">
                <a:latin typeface="Matura MT Script Capitals" pitchFamily="66" charset="0"/>
              </a:rPr>
              <a:t>.</a:t>
            </a:r>
            <a:endParaRPr lang="en-GB" sz="3200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1" y="188640"/>
            <a:ext cx="324112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6767" y="2258656"/>
            <a:ext cx="341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Je mange…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495849"/>
            <a:ext cx="37692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du gateau au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chocolat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b="1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7884"/>
            <a:ext cx="2995247" cy="189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" y="2781876"/>
            <a:ext cx="7827732" cy="171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21750" y="4511470"/>
            <a:ext cx="19064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sucette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143" y="6250856"/>
            <a:ext cx="18846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du salami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5384829"/>
            <a:ext cx="2083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un cornichon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142" y="5805264"/>
            <a:ext cx="18846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du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fromage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927726"/>
            <a:ext cx="37692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 glace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b="1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5976" y="4952781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de la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tarte</a:t>
            </a:r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 à la cerise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644" y="5384829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une</a:t>
            </a:r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saucisse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5805264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un cupcake</a:t>
            </a:r>
            <a:r>
              <a:rPr lang="en-GB" sz="2600" b="1" dirty="0" smtClean="0">
                <a:latin typeface="Matura MT Script Capitals" pitchFamily="66" charset="0"/>
              </a:rPr>
              <a:t>,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7116" y="6248925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Matura MT Script Capitals" pitchFamily="66" charset="0"/>
              </a:rPr>
              <a:t>et de la </a:t>
            </a:r>
            <a:r>
              <a:rPr lang="en-GB" sz="2600" dirty="0" err="1" smtClean="0">
                <a:solidFill>
                  <a:srgbClr val="FF0000"/>
                </a:solidFill>
                <a:latin typeface="Matura MT Script Capitals" pitchFamily="66" charset="0"/>
              </a:rPr>
              <a:t>pastèque</a:t>
            </a:r>
            <a:r>
              <a:rPr lang="en-GB" sz="2600" b="1" dirty="0">
                <a:latin typeface="Matura MT Script Capitals" pitchFamily="66" charset="0"/>
              </a:rPr>
              <a:t>!</a:t>
            </a:r>
            <a:endParaRPr lang="en-GB" sz="2600" dirty="0" smtClean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9812" y="2827645"/>
            <a:ext cx="813219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254045" y="2781875"/>
            <a:ext cx="752774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581532" y="2797497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669764" y="2814582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389844" y="2814580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076056" y="2814582"/>
            <a:ext cx="936104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062130" y="2827646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86283" y="2814581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472495" y="2795500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95320" y="2793273"/>
            <a:ext cx="686212" cy="1713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256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Goudy Stout</vt:lpstr>
      <vt:lpstr>Matura MT Script Capitals</vt:lpstr>
      <vt:lpstr>Ravie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ckelly2</dc:creator>
  <cp:lastModifiedBy>Ronald Schott (Staff)</cp:lastModifiedBy>
  <cp:revision>23</cp:revision>
  <dcterms:created xsi:type="dcterms:W3CDTF">2012-12-09T16:26:44Z</dcterms:created>
  <dcterms:modified xsi:type="dcterms:W3CDTF">2017-05-01T12:23:01Z</dcterms:modified>
</cp:coreProperties>
</file>