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65" r:id="rId5"/>
    <p:sldId id="269" r:id="rId6"/>
    <p:sldId id="266" r:id="rId7"/>
    <p:sldId id="267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7122" autoAdjust="0"/>
  </p:normalViewPr>
  <p:slideViewPr>
    <p:cSldViewPr>
      <p:cViewPr varScale="1">
        <p:scale>
          <a:sx n="64" d="100"/>
          <a:sy n="64" d="100"/>
        </p:scale>
        <p:origin x="72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/>
              <a:t>World Language Grading</a:t>
            </a:r>
          </a:p>
        </c:rich>
      </c:tx>
      <c:layout>
        <c:manualLayout>
          <c:xMode val="edge"/>
          <c:yMode val="edge"/>
          <c:x val="0.14844135802469099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World Language Grading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Classwork</c:v>
                </c:pt>
                <c:pt idx="1">
                  <c:v>Homework</c:v>
                </c:pt>
                <c:pt idx="2">
                  <c:v>Daily Participation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1-4838-B77A-D8C2233F8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880771847963402"/>
          <c:y val="0.1483892203918071"/>
          <c:w val="0.260883639545057"/>
          <c:h val="0.589785645099465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0.68098</cdr:x>
      <cdr:y>0.47046</cdr:y>
    </cdr:from>
    <cdr:to>
      <cdr:x>0.99579</cdr:x>
      <cdr:y>0.61831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04191" y="2667000"/>
          <a:ext cx="2590773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Due at start of period</a:t>
          </a:r>
        </a:p>
        <a:p xmlns:a="http://schemas.openxmlformats.org/drawingml/2006/main">
          <a:r>
            <a:rPr lang="en-US" sz="1600" dirty="0" smtClean="0"/>
            <a:t>No late credit unless D/F overall average</a:t>
          </a:r>
        </a:p>
      </cdr:txBody>
    </cdr:sp>
  </cdr:relSizeAnchor>
  <cdr:relSizeAnchor xmlns:cdr="http://schemas.openxmlformats.org/drawingml/2006/chartDrawing">
    <cdr:from>
      <cdr:x>0.66667</cdr:x>
      <cdr:y>0.65947</cdr:y>
    </cdr:from>
    <cdr:to>
      <cdr:x>1</cdr:x>
      <cdr:y>0.80733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86427" y="3738491"/>
          <a:ext cx="2743173" cy="838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100 points MP begins</a:t>
          </a:r>
        </a:p>
        <a:p xmlns:a="http://schemas.openxmlformats.org/drawingml/2006/main">
          <a:r>
            <a:rPr lang="en-US" sz="1600" dirty="0" smtClean="0"/>
            <a:t>    2 points per day – speak</a:t>
          </a:r>
        </a:p>
        <a:p xmlns:a="http://schemas.openxmlformats.org/drawingml/2006/main">
          <a:r>
            <a:rPr lang="en-US" sz="1600" dirty="0" smtClean="0"/>
            <a:t>    2 points per day - materials</a:t>
          </a:r>
          <a:endParaRPr lang="en-US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7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2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5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1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9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5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3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2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1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1CBD0-E516-4AE9-A285-B6BDEB06CD1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3A4F2-C4CA-48DF-8434-5690B594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2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\\localhost\Volumes\RON'S%20FLASH\Ron\Students\Videos\" TargetMode="External"/><Relationship Id="rId2" Type="http://schemas.openxmlformats.org/officeDocument/2006/relationships/hyperlink" Target="mailto:rschott@hvrsd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../../Videos/Period%205B.MP4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imberlanefrench.weebl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onaldschott@hvr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Bienvenue à la classe de français!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6987" y="2133600"/>
            <a:ext cx="6400800" cy="17526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M. Schott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ronaldschott@hvrsd.org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737-4004 Ext. 1191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utoShape 2" descr="data:image/jpg;base64,/9j/4AAQSkZJRgABAQAAAQABAAD/2wBDAAkGBwgHBgkIBwgKCgkLDRYPDQwMDRsUFRAWIB0iIiAdHx8kKDQsJCYxJx8fLT0tMTU3Ojo6Iys/RD84QzQ5Ojf/2wBDAQoKCg0MDRoPDxo3JR8lNzc3Nzc3Nzc3Nzc3Nzc3Nzc3Nzc3Nzc3Nzc3Nzc3Nzc3Nzc3Nzc3Nzc3Nzc3Nzc3Nzf/wAARCACsAQMDASIAAhEBAxEB/8QAFwABAQEBAAAAAAAAAAAAAAAAAAcIBv/EAB4QAQABAgcAAAAAAAAAAAAAAAACBAcFNTdzdLLC/8QAGQEBAQEBAQEAAAAAAAAAAAAAAAUHAgMG/8QAHhEBAAAFBQAAAAAAAAAAAAAAAAECBTNxAwQxNcH/2gAMAwEAAhEDEQA/AIwA+peI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OGAaWxMAAAAAAAB11pdRMF3pdJNVMq2l1EwXel0k1UjVG7DDuTgAT3YAAAAAAn15cjoeV4koKfXlyOh5XiTw3NqZVonYaWfIpCAiNRAAAAAAAAAAcMA0tiY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P/9k="/>
          <p:cNvSpPr>
            <a:spLocks noChangeAspect="1" noChangeArrowheads="1"/>
          </p:cNvSpPr>
          <p:nvPr/>
        </p:nvSpPr>
        <p:spPr bwMode="auto">
          <a:xfrm>
            <a:off x="63500" y="-795338"/>
            <a:ext cx="2466975" cy="163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g;base64,/9j/4AAQSkZJRgABAQAAAQABAAD/2wBDAAkGBwgHBgkIBwgKCgkLDRYPDQwMDRsUFRAWIB0iIiAdHx8kKDQsJCYxJx8fLT0tMTU3Ojo6Iys/RD84QzQ5Ojf/2wBDAQoKCg0MDRoPDxo3JR8lNzc3Nzc3Nzc3Nzc3Nzc3Nzc3Nzc3Nzc3Nzc3Nzc3Nzc3Nzc3Nzc3Nzc3Nzc3Nzc3Nzf/wAARCACsAQMDASIAAhEBAxEB/8QAFwABAQEBAAAAAAAAAAAAAAAAAAcIBv/EAB4QAQABAgcAAAAAAAAAAAAAAAACBAcFNTdzdLLC/8QAGQEBAQEBAQEAAAAAAAAAAAAAAAUHAgMG/8QAHhEBAAAFBQAAAAAAAAAAAAAAAAECBTNxAwQxNcH/2gAMAwEAAhEDEQA/AIwA+peI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OGAaWxMAAAAAAAB11pdRMF3pdJNVMq2l1EwXel0k1UjVG7DDuTgAT3YAAAAAAn15cjoeV4koKfXlyOh5XiTw3NqZVonYaWfIpCAiNRAAAAAAAAAAcMA0tiY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P/9k="/>
          <p:cNvSpPr>
            <a:spLocks noChangeAspect="1" noChangeArrowheads="1"/>
          </p:cNvSpPr>
          <p:nvPr/>
        </p:nvSpPr>
        <p:spPr bwMode="auto">
          <a:xfrm>
            <a:off x="215900" y="-642938"/>
            <a:ext cx="2466975" cy="163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t2.gstatic.com/images?q=tbn:ANd9GcRlAsqPbRlOKleteMVMAkuiPmyqOEJAJwAOTtLvjAXq_-Hkft0Tzw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22" y="4012556"/>
            <a:ext cx="1170265" cy="110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t2.gstatic.com/images?q=tbn:ANd9GcRlAsqPbRlOKleteMVMAkuiPmyqOEJAJwAOTtLvjAXq_-Hkft0Tz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7" y="4010763"/>
            <a:ext cx="1170265" cy="110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t2.gstatic.com/images?q=tbn:ANd9GcRlAsqPbRlOKleteMVMAkuiPmyqOEJAJwAOTtLvjAXq_-Hkft0Tz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532" y="4041266"/>
            <a:ext cx="1170265" cy="110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t2.gstatic.com/images?q=tbn:ANd9GcRlAsqPbRlOKleteMVMAkuiPmyqOEJAJwAOTtLvjAXq_-Hkft0Tz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613" y="4905622"/>
            <a:ext cx="1170265" cy="110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t2.gstatic.com/images?q=tbn:ANd9GcRlAsqPbRlOKleteMVMAkuiPmyqOEJAJwAOTtLvjAXq_-Hkft0Tz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18126"/>
            <a:ext cx="1170265" cy="110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t2.gstatic.com/images?q=tbn:ANd9GcRlAsqPbRlOKleteMVMAkuiPmyqOEJAJwAOTtLvjAXq_-Hkft0Tzw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962973"/>
            <a:ext cx="1170265" cy="110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8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La culture</a:t>
            </a:r>
            <a:endParaRPr lang="en-US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799917"/>
              </p:ext>
            </p:extLst>
          </p:nvPr>
        </p:nvGraphicFramePr>
        <p:xfrm>
          <a:off x="0" y="2514600"/>
          <a:ext cx="91440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français 6</a:t>
                      </a:r>
                    </a:p>
                    <a:p>
                      <a:pPr algn="ctr"/>
                      <a:r>
                        <a:rPr lang="en-US" sz="3200" dirty="0" err="1" smtClean="0"/>
                        <a:t>À</a:t>
                      </a:r>
                      <a:r>
                        <a:rPr lang="en-US" sz="3200" dirty="0" smtClean="0"/>
                        <a:t> Paris</a:t>
                      </a:r>
                      <a:endParaRPr lang="en-US" sz="3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>
                          <a:solidFill>
                            <a:srgbClr val="FF0000"/>
                          </a:solidFill>
                        </a:rPr>
                        <a:t>français 7</a:t>
                      </a:r>
                    </a:p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Québec</a:t>
                      </a:r>
                    </a:p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Western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 France</a:t>
                      </a:r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français 8</a:t>
                      </a:r>
                    </a:p>
                    <a:p>
                      <a:pPr algn="ctr"/>
                      <a:r>
                        <a:rPr lang="en-US" sz="3200" dirty="0" smtClean="0"/>
                        <a:t>Le </a:t>
                      </a:r>
                      <a:r>
                        <a:rPr lang="en-US" sz="3200" dirty="0" err="1" smtClean="0"/>
                        <a:t>Sénégal</a:t>
                      </a:r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Le </a:t>
                      </a:r>
                      <a:r>
                        <a:rPr lang="en-US" sz="3200" dirty="0" err="1" smtClean="0"/>
                        <a:t>sud</a:t>
                      </a:r>
                      <a:r>
                        <a:rPr lang="en-US" sz="3200" baseline="0" dirty="0" smtClean="0"/>
                        <a:t> de la France</a:t>
                      </a:r>
                      <a:endParaRPr lang="en-US" sz="3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8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La culture</a:t>
            </a:r>
            <a:endParaRPr lang="en-US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690716"/>
              </p:ext>
            </p:extLst>
          </p:nvPr>
        </p:nvGraphicFramePr>
        <p:xfrm>
          <a:off x="0" y="2514600"/>
          <a:ext cx="9144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Introduction</a:t>
                      </a:r>
                      <a:endParaRPr lang="en-US" sz="3200" u="sng" baseline="0" dirty="0" smtClean="0"/>
                    </a:p>
                    <a:p>
                      <a:pPr algn="ctr"/>
                      <a:r>
                        <a:rPr lang="en-US" sz="3200" u="sng" baseline="0" dirty="0" smtClean="0"/>
                        <a:t>to fran</a:t>
                      </a:r>
                      <a:r>
                        <a:rPr lang="en-US" sz="3200" u="sng" dirty="0" smtClean="0"/>
                        <a:t>çais 7</a:t>
                      </a:r>
                    </a:p>
                    <a:p>
                      <a:pPr algn="ctr"/>
                      <a:r>
                        <a:rPr lang="en-US" sz="3200" dirty="0" smtClean="0"/>
                        <a:t>Art</a:t>
                      </a:r>
                    </a:p>
                    <a:p>
                      <a:pPr algn="ctr"/>
                      <a:r>
                        <a:rPr lang="en-US" sz="3200" dirty="0" smtClean="0"/>
                        <a:t>Holidays</a:t>
                      </a:r>
                      <a:endParaRPr lang="en-US" sz="3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Introduction to français 8</a:t>
                      </a:r>
                    </a:p>
                    <a:p>
                      <a:pPr algn="ctr"/>
                      <a:r>
                        <a:rPr lang="en-US" sz="3200" dirty="0" smtClean="0"/>
                        <a:t>Movies</a:t>
                      </a:r>
                    </a:p>
                    <a:p>
                      <a:pPr algn="ctr"/>
                      <a:r>
                        <a:rPr lang="en-US" sz="3200" dirty="0" smtClean="0"/>
                        <a:t>Music</a:t>
                      </a:r>
                    </a:p>
                    <a:p>
                      <a:pPr algn="ctr"/>
                      <a:r>
                        <a:rPr lang="en-US" sz="3200" dirty="0" smtClean="0"/>
                        <a:t>Sports</a:t>
                      </a:r>
                      <a:endParaRPr lang="en-US" sz="3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1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315200" cy="10207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Les </a:t>
            </a:r>
            <a:r>
              <a:rPr lang="en-US" sz="5400" dirty="0" err="1" smtClean="0"/>
              <a:t>thèmes</a:t>
            </a: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871032"/>
              </p:ext>
            </p:extLst>
          </p:nvPr>
        </p:nvGraphicFramePr>
        <p:xfrm>
          <a:off x="0" y="2514600"/>
          <a:ext cx="9144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français 6</a:t>
                      </a:r>
                    </a:p>
                    <a:p>
                      <a:pPr algn="ctr"/>
                      <a:r>
                        <a:rPr lang="en-US" sz="3200" dirty="0" smtClean="0"/>
                        <a:t>Greetings</a:t>
                      </a:r>
                    </a:p>
                    <a:p>
                      <a:pPr algn="ctr"/>
                      <a:r>
                        <a:rPr lang="en-US" sz="3200" dirty="0" smtClean="0"/>
                        <a:t>Numbers</a:t>
                      </a:r>
                    </a:p>
                    <a:p>
                      <a:pPr algn="ctr"/>
                      <a:r>
                        <a:rPr lang="en-US" sz="3200" dirty="0" smtClean="0"/>
                        <a:t>Classroom</a:t>
                      </a:r>
                    </a:p>
                    <a:p>
                      <a:pPr algn="ctr"/>
                      <a:r>
                        <a:rPr lang="en-US" sz="3200" dirty="0" smtClean="0"/>
                        <a:t>Likes/Dislikes</a:t>
                      </a:r>
                    </a:p>
                    <a:p>
                      <a:pPr algn="ctr"/>
                      <a:r>
                        <a:rPr lang="en-US" sz="3200" dirty="0" smtClean="0"/>
                        <a:t>Leisure</a:t>
                      </a:r>
                      <a:endParaRPr lang="en-US" sz="32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>
                          <a:solidFill>
                            <a:srgbClr val="FF0000"/>
                          </a:solidFill>
                        </a:rPr>
                        <a:t>français 7</a:t>
                      </a:r>
                    </a:p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Family</a:t>
                      </a:r>
                    </a:p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School</a:t>
                      </a:r>
                    </a:p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Sports</a:t>
                      </a:r>
                    </a:p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Weather</a:t>
                      </a:r>
                    </a:p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Food</a:t>
                      </a:r>
                    </a:p>
                    <a:p>
                      <a:pPr algn="ctr"/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français 8</a:t>
                      </a:r>
                    </a:p>
                    <a:p>
                      <a:pPr algn="ctr"/>
                      <a:r>
                        <a:rPr lang="en-US" sz="3200" dirty="0" smtClean="0"/>
                        <a:t>Clothing</a:t>
                      </a:r>
                    </a:p>
                    <a:p>
                      <a:pPr algn="ctr"/>
                      <a:r>
                        <a:rPr lang="en-US" sz="3200" dirty="0" smtClean="0"/>
                        <a:t>Home</a:t>
                      </a:r>
                      <a:r>
                        <a:rPr lang="en-US" sz="3200" baseline="0" dirty="0" smtClean="0"/>
                        <a:t> Life</a:t>
                      </a:r>
                    </a:p>
                    <a:p>
                      <a:pPr algn="ctr"/>
                      <a:r>
                        <a:rPr lang="en-US" sz="3200" baseline="0" dirty="0" smtClean="0"/>
                        <a:t>In the City</a:t>
                      </a:r>
                    </a:p>
                    <a:p>
                      <a:pPr algn="ctr"/>
                      <a:r>
                        <a:rPr lang="en-US" sz="3200" baseline="0" dirty="0" smtClean="0"/>
                        <a:t>Vacationing</a:t>
                      </a:r>
                      <a:endParaRPr lang="en-US" sz="3200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3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315200" cy="10207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Les </a:t>
            </a:r>
            <a:r>
              <a:rPr lang="en-US" sz="5400" dirty="0" err="1" smtClean="0"/>
              <a:t>thèmes</a:t>
            </a: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648151"/>
              </p:ext>
            </p:extLst>
          </p:nvPr>
        </p:nvGraphicFramePr>
        <p:xfrm>
          <a:off x="0" y="2514600"/>
          <a:ext cx="9144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Introduction </a:t>
                      </a:r>
                    </a:p>
                    <a:p>
                      <a:pPr algn="ctr"/>
                      <a:r>
                        <a:rPr lang="en-US" sz="3200" u="sng" dirty="0" smtClean="0"/>
                        <a:t>to français 7</a:t>
                      </a:r>
                    </a:p>
                    <a:p>
                      <a:pPr algn="ctr"/>
                      <a:r>
                        <a:rPr lang="en-US" sz="3200" dirty="0" smtClean="0"/>
                        <a:t>Greetings</a:t>
                      </a:r>
                    </a:p>
                    <a:p>
                      <a:pPr algn="ctr"/>
                      <a:r>
                        <a:rPr lang="en-US" sz="3200" dirty="0" smtClean="0"/>
                        <a:t>Numbers</a:t>
                      </a:r>
                    </a:p>
                    <a:p>
                      <a:pPr algn="ctr"/>
                      <a:r>
                        <a:rPr lang="en-US" sz="3200" dirty="0" smtClean="0"/>
                        <a:t>Classroom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 smtClean="0"/>
                        <a:t>Introduction</a:t>
                      </a:r>
                    </a:p>
                    <a:p>
                      <a:pPr algn="ctr"/>
                      <a:r>
                        <a:rPr lang="en-US" sz="3200" u="sng" dirty="0" smtClean="0"/>
                        <a:t>to français 8</a:t>
                      </a:r>
                    </a:p>
                    <a:p>
                      <a:pPr algn="ctr"/>
                      <a:r>
                        <a:rPr lang="en-US" sz="3200" dirty="0" smtClean="0"/>
                        <a:t>Verbs</a:t>
                      </a:r>
                    </a:p>
                    <a:p>
                      <a:pPr algn="ctr"/>
                      <a:r>
                        <a:rPr lang="en-US" sz="3200" dirty="0" smtClean="0"/>
                        <a:t>Likes/Dislikes</a:t>
                      </a:r>
                    </a:p>
                    <a:p>
                      <a:pPr algn="ctr"/>
                      <a:r>
                        <a:rPr lang="en-US" sz="3200" dirty="0" smtClean="0"/>
                        <a:t>Leisure</a:t>
                      </a:r>
                      <a:endParaRPr lang="en-US" sz="3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05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686685"/>
              </p:ext>
            </p:extLst>
          </p:nvPr>
        </p:nvGraphicFramePr>
        <p:xfrm>
          <a:off x="685800" y="381000"/>
          <a:ext cx="82296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71900" y="220980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Listening/Speaking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Skills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6027003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Students need to demonstrate proficiency</a:t>
            </a:r>
          </a:p>
          <a:p>
            <a:pPr algn="ctr"/>
            <a:r>
              <a:rPr lang="en-US" sz="2400" b="1" dirty="0" smtClean="0"/>
              <a:t> before moving to the next level.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61467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Reading/Writing Skills</a:t>
            </a:r>
          </a:p>
        </p:txBody>
      </p:sp>
    </p:spTree>
    <p:extLst>
      <p:ext uri="{BB962C8B-B14F-4D97-AF65-F5344CB8AC3E}">
        <p14:creationId xmlns:p14="http://schemas.microsoft.com/office/powerpoint/2010/main" val="413673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66FF"/>
                </a:solidFill>
              </a:rPr>
              <a:t>t</a:t>
            </a:r>
            <a:r>
              <a:rPr lang="en-US" b="1" dirty="0" smtClean="0">
                <a:solidFill>
                  <a:srgbClr val="0066FF"/>
                </a:solidFill>
              </a:rPr>
              <a:t>imberlanefrench.weebly.com</a:t>
            </a:r>
            <a:endParaRPr lang="en-US" b="1" dirty="0">
              <a:solidFill>
                <a:srgbClr val="0066FF"/>
              </a:solidFill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5964"/>
            <a:ext cx="9144000" cy="590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636" y="0"/>
            <a:ext cx="920197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66800" y="1219200"/>
            <a:ext cx="69342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FLEX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LUNCH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Before/After School, if given some notice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communicate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hlinkClick r:id="rId2"/>
              </a:rPr>
              <a:t>ronaldschott@hvrsd.org</a:t>
            </a:r>
            <a:endParaRPr lang="en-US" sz="4800" dirty="0" smtClean="0">
              <a:solidFill>
                <a:schemeClr val="bg1"/>
              </a:solidFill>
            </a:endParaRPr>
          </a:p>
          <a:p>
            <a:r>
              <a:rPr lang="en-US" sz="4800" b="1" dirty="0" smtClean="0">
                <a:solidFill>
                  <a:srgbClr val="0070C0"/>
                </a:solidFill>
              </a:rPr>
              <a:t>timberlanefrench.weebly.com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609-737-4004 Ext 1191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159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Bienvenue à la classe de français! </vt:lpstr>
      <vt:lpstr>La culture</vt:lpstr>
      <vt:lpstr>La culture</vt:lpstr>
      <vt:lpstr>Les thèmes</vt:lpstr>
      <vt:lpstr>Les thèmes</vt:lpstr>
      <vt:lpstr>PowerPoint Presentation</vt:lpstr>
      <vt:lpstr>timberlanefrench.weebly.com</vt:lpstr>
      <vt:lpstr>PowerPoint Presentation</vt:lpstr>
      <vt:lpstr>How to communicate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à la classe de français!</dc:title>
  <dc:creator>Ron Schott</dc:creator>
  <cp:lastModifiedBy>Ronald Schott (Staff)</cp:lastModifiedBy>
  <cp:revision>40</cp:revision>
  <dcterms:created xsi:type="dcterms:W3CDTF">2011-09-25T21:47:27Z</dcterms:created>
  <dcterms:modified xsi:type="dcterms:W3CDTF">2018-09-20T18:05:27Z</dcterms:modified>
</cp:coreProperties>
</file>